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68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89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431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250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89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660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7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73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203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529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752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ECC50-4E38-4F14-96F6-8C02838ECFB2}" type="datetimeFigureOut">
              <a:rPr lang="hu-HU" smtClean="0"/>
              <a:t>2021. 08. 30.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E19A-D0A8-48E6-93B3-E282EF1D00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91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hu/url?sa=i&amp;url=https://www.state.gov/countries-areas/peru/&amp;psig=AOvVaw2IcI_FXwGUNAM9cLZ-RX-S&amp;ust=1608321409324000&amp;source=images&amp;cd=vfe&amp;ved=0CAIQjRxqFwoTCOi-z-zn1e0CFQAAAAAdAAAAABAD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hu/url?sa=i&amp;url=https://www.state.gov/countries-areas/peru/&amp;psig=AOvVaw2IcI_FXwGUNAM9cLZ-RX-S&amp;ust=1608321409324000&amp;source=images&amp;cd=vfe&amp;ved=0CAIQjRxqFwoTCOi-z-zn1e0CFQAAAAAdAAAAABAD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eru - United States Department of Sta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7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89528" y="2410690"/>
            <a:ext cx="11018982" cy="1810327"/>
          </a:xfrm>
        </p:spPr>
        <p:txBody>
          <a:bodyPr>
            <a:noAutofit/>
          </a:bodyPr>
          <a:lstStyle/>
          <a:p>
            <a:r>
              <a:rPr lang="hu-HU" sz="11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América</a:t>
            </a:r>
            <a:r>
              <a:rPr lang="hu-HU" sz="1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</a:t>
            </a:r>
            <a:r>
              <a:rPr lang="hu-HU" sz="11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Latina</a:t>
            </a:r>
            <a:endParaRPr lang="hu-HU" sz="1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14" name="Alcím 2"/>
          <p:cNvSpPr txBox="1">
            <a:spLocks/>
          </p:cNvSpPr>
          <p:nvPr/>
        </p:nvSpPr>
        <p:spPr>
          <a:xfrm>
            <a:off x="2760080" y="3934690"/>
            <a:ext cx="6671840" cy="5726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i="1" dirty="0"/>
              <a:t>Csurgó-Laczkó Gergely</a:t>
            </a:r>
          </a:p>
        </p:txBody>
      </p:sp>
    </p:spTree>
    <p:extLst>
      <p:ext uri="{BB962C8B-B14F-4D97-AF65-F5344CB8AC3E}">
        <p14:creationId xmlns:p14="http://schemas.microsoft.com/office/powerpoint/2010/main" val="48019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09" y="83128"/>
            <a:ext cx="5992010" cy="6913856"/>
          </a:xfrm>
          <a:prstGeom prst="rect">
            <a:avLst/>
          </a:prstGeom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430924" y="346841"/>
            <a:ext cx="5843752" cy="62851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i="1" dirty="0"/>
              <a:t>América Latina es la parte de América donde se habla español.</a:t>
            </a:r>
            <a:endParaRPr lang="hu-HU" b="1" i="1" dirty="0"/>
          </a:p>
          <a:p>
            <a:pPr marL="0" indent="0">
              <a:buNone/>
            </a:pPr>
            <a:r>
              <a:rPr lang="hu-HU" b="1" i="1" dirty="0" err="1"/>
              <a:t>Geográficamente</a:t>
            </a:r>
            <a:r>
              <a:rPr lang="hu-HU" b="1" i="1" dirty="0"/>
              <a:t> </a:t>
            </a:r>
            <a:r>
              <a:rPr lang="hu-HU" b="1" i="1" dirty="0" err="1"/>
              <a:t>contiene</a:t>
            </a:r>
            <a:r>
              <a:rPr lang="hu-HU" b="1" i="1" dirty="0"/>
              <a:t> (de </a:t>
            </a:r>
            <a:r>
              <a:rPr lang="hu-HU" b="1" i="1" dirty="0" err="1"/>
              <a:t>norte</a:t>
            </a:r>
            <a:r>
              <a:rPr lang="hu-HU" b="1" i="1" dirty="0"/>
              <a:t> a </a:t>
            </a:r>
            <a:r>
              <a:rPr lang="hu-HU" b="1" i="1" dirty="0" err="1"/>
              <a:t>sur</a:t>
            </a:r>
            <a:r>
              <a:rPr lang="hu-HU" b="1" i="1" dirty="0"/>
              <a:t>):</a:t>
            </a:r>
          </a:p>
          <a:p>
            <a:r>
              <a:rPr lang="hu-HU" b="1" i="1" dirty="0" err="1"/>
              <a:t>México</a:t>
            </a:r>
            <a:r>
              <a:rPr lang="hu-HU" b="1" i="1" dirty="0"/>
              <a:t> (</a:t>
            </a:r>
            <a:r>
              <a:rPr lang="hu-HU" b="1" i="1" dirty="0" err="1"/>
              <a:t>Norteamérica</a:t>
            </a:r>
            <a:r>
              <a:rPr lang="hu-HU" b="1" i="1" dirty="0"/>
              <a:t>)</a:t>
            </a:r>
          </a:p>
          <a:p>
            <a:r>
              <a:rPr lang="hu-HU" b="1" i="1" dirty="0" err="1"/>
              <a:t>Centroamérica</a:t>
            </a:r>
            <a:r>
              <a:rPr lang="hu-HU" b="1" i="1" dirty="0"/>
              <a:t> con el </a:t>
            </a:r>
            <a:r>
              <a:rPr lang="hu-HU" b="1" i="1" dirty="0" err="1"/>
              <a:t>Caribe</a:t>
            </a:r>
            <a:endParaRPr lang="hu-HU" b="1" i="1" dirty="0"/>
          </a:p>
          <a:p>
            <a:r>
              <a:rPr lang="hu-HU" b="1" i="1" dirty="0" err="1"/>
              <a:t>Sudamérica</a:t>
            </a:r>
            <a:endParaRPr lang="hu-HU" b="1" i="1" dirty="0"/>
          </a:p>
        </p:txBody>
      </p:sp>
      <p:sp>
        <p:nvSpPr>
          <p:cNvPr id="5" name="Téglalap 4"/>
          <p:cNvSpPr/>
          <p:nvPr/>
        </p:nvSpPr>
        <p:spPr>
          <a:xfrm>
            <a:off x="5948218" y="4341091"/>
            <a:ext cx="3066473" cy="215207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37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/>
          <p:cNvSpPr txBox="1">
            <a:spLocks/>
          </p:cNvSpPr>
          <p:nvPr/>
        </p:nvSpPr>
        <p:spPr>
          <a:xfrm>
            <a:off x="766618" y="1736436"/>
            <a:ext cx="5024582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291521" y="136559"/>
            <a:ext cx="5772727" cy="147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Lago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</a:t>
            </a:r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Titicaca</a:t>
            </a:r>
            <a:endParaRPr lang="hu-H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7" name="Alcím 2"/>
          <p:cNvSpPr txBox="1">
            <a:spLocks/>
          </p:cNvSpPr>
          <p:nvPr/>
        </p:nvSpPr>
        <p:spPr>
          <a:xfrm>
            <a:off x="457775" y="1585497"/>
            <a:ext cx="5024582" cy="44654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i="1" dirty="0"/>
              <a:t>El </a:t>
            </a:r>
            <a:r>
              <a:rPr lang="hu-HU" b="1" i="1" dirty="0" err="1"/>
              <a:t>lago</a:t>
            </a:r>
            <a:r>
              <a:rPr lang="hu-HU" b="1" i="1" dirty="0"/>
              <a:t> más </a:t>
            </a:r>
            <a:r>
              <a:rPr lang="hu-HU" b="1" i="1" dirty="0" err="1"/>
              <a:t>grande</a:t>
            </a:r>
            <a:r>
              <a:rPr lang="hu-HU" b="1" i="1" dirty="0"/>
              <a:t> de </a:t>
            </a:r>
            <a:r>
              <a:rPr lang="hu-HU" b="1" i="1" dirty="0" err="1"/>
              <a:t>Sudamérica</a:t>
            </a:r>
            <a:r>
              <a:rPr lang="hu-HU" b="1" i="1" dirty="0"/>
              <a:t>.</a:t>
            </a:r>
          </a:p>
          <a:p>
            <a:pPr marL="0" indent="0">
              <a:buNone/>
            </a:pPr>
            <a:r>
              <a:rPr lang="hu-HU" b="1" i="1" dirty="0" err="1"/>
              <a:t>Área</a:t>
            </a:r>
            <a:r>
              <a:rPr lang="hu-HU" b="1" i="1" dirty="0"/>
              <a:t>: 8372 m2</a:t>
            </a:r>
          </a:p>
          <a:p>
            <a:pPr marL="0" indent="0">
              <a:buNone/>
            </a:pPr>
            <a:r>
              <a:rPr lang="hu-HU" b="1" i="1" dirty="0"/>
              <a:t>El </a:t>
            </a:r>
            <a:r>
              <a:rPr lang="hu-HU" b="1" i="1" dirty="0" err="1"/>
              <a:t>punto</a:t>
            </a:r>
            <a:r>
              <a:rPr lang="hu-HU" b="1" i="1" dirty="0"/>
              <a:t> más </a:t>
            </a:r>
            <a:r>
              <a:rPr lang="hu-HU" b="1" i="1" dirty="0" err="1"/>
              <a:t>profundo</a:t>
            </a:r>
            <a:r>
              <a:rPr lang="hu-HU" b="1" i="1" dirty="0"/>
              <a:t>: 107 m</a:t>
            </a:r>
          </a:p>
          <a:p>
            <a:pPr marL="0" indent="0">
              <a:buNone/>
            </a:pPr>
            <a:endParaRPr lang="hu-HU" b="1" i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10" y="136559"/>
            <a:ext cx="6340187" cy="281786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11" y="2724691"/>
            <a:ext cx="6340187" cy="403632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0" y="3595163"/>
            <a:ext cx="4512025" cy="32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6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58" y="4075689"/>
            <a:ext cx="6108313" cy="2779760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230910" y="92364"/>
            <a:ext cx="5772727" cy="147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Machu </a:t>
            </a:r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Picchu</a:t>
            </a:r>
            <a:endParaRPr lang="hu-H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6" name="Alcím 2"/>
          <p:cNvSpPr txBox="1">
            <a:spLocks/>
          </p:cNvSpPr>
          <p:nvPr/>
        </p:nvSpPr>
        <p:spPr>
          <a:xfrm>
            <a:off x="230910" y="1570183"/>
            <a:ext cx="5394035" cy="46834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b="1" i="1" dirty="0"/>
              <a:t>Machu Picchu es una ciudad incaica en la región de Cuzco en Perú</a:t>
            </a:r>
            <a:r>
              <a:rPr lang="hu-HU" b="1" i="1" dirty="0"/>
              <a:t>. </a:t>
            </a:r>
          </a:p>
          <a:p>
            <a:pPr marL="0" indent="0" algn="just">
              <a:buNone/>
            </a:pPr>
            <a:r>
              <a:rPr lang="es-ES" b="1" i="1" dirty="0"/>
              <a:t>Los Incas construyeron alrededor de 1450, y la abandonaron en 1570. Fue descubierta en 1911, y se convirtió en Patrimonio de la Humanidad de la UNESCO en 1983.</a:t>
            </a:r>
            <a:endParaRPr lang="hu-HU" b="1" i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58" y="92364"/>
            <a:ext cx="6108313" cy="45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9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4591998"/>
            <a:ext cx="6880435" cy="23460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7" y="2890328"/>
            <a:ext cx="6126149" cy="3047122"/>
          </a:xfrm>
          <a:prstGeom prst="rect">
            <a:avLst/>
          </a:prstGeom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230909" y="1334814"/>
            <a:ext cx="5759986" cy="37728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i="1" dirty="0"/>
              <a:t>Las islas Galápagos son un grupo de islas volcánicas que son 14 islas grandes, 6 islas pequeñas y 107 rocas.</a:t>
            </a:r>
            <a:r>
              <a:rPr lang="hu-HU" b="1" i="1" dirty="0"/>
              <a:t> </a:t>
            </a:r>
            <a:r>
              <a:rPr lang="es-ES" b="1" i="1" dirty="0"/>
              <a:t>Está en el océano Pacífico y es parte de Ecuador.</a:t>
            </a:r>
            <a:endParaRPr lang="hu-HU" b="1" i="1" dirty="0"/>
          </a:p>
          <a:p>
            <a:pPr marL="0" indent="0">
              <a:buNone/>
            </a:pPr>
            <a:r>
              <a:rPr lang="es-ES" b="1" i="1" dirty="0"/>
              <a:t>Sus principales atracciones son los dragones de Komodo y las tortugas gigantes.</a:t>
            </a:r>
            <a:endParaRPr lang="hu-HU" b="1" i="1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36592" y="0"/>
            <a:ext cx="5772727" cy="147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Islas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Galápagos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6" y="92364"/>
            <a:ext cx="6138889" cy="30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4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437"/>
            <a:ext cx="12192000" cy="5121564"/>
          </a:xfrm>
          <a:prstGeom prst="rect">
            <a:avLst/>
          </a:prstGeom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4904509" y="434109"/>
            <a:ext cx="7287491" cy="28863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b="1" i="1" dirty="0"/>
              <a:t>El Aconcagua es la montaña más alta de América y del hemisferio sur. Está en Argentina</a:t>
            </a:r>
            <a:r>
              <a:rPr lang="hu-HU" b="1" i="1" dirty="0"/>
              <a:t>. </a:t>
            </a:r>
            <a:r>
              <a:rPr lang="es-ES" b="1" i="1" dirty="0"/>
              <a:t>Tiene 6962 metros de altura.</a:t>
            </a:r>
            <a:r>
              <a:rPr lang="hu-HU" b="1" i="1" dirty="0"/>
              <a:t> </a:t>
            </a:r>
          </a:p>
          <a:p>
            <a:pPr marL="0" indent="0">
              <a:buNone/>
            </a:pPr>
            <a:r>
              <a:rPr lang="es-ES" b="1" i="1" dirty="0"/>
              <a:t>Es popular entre los escaladores, porque es fácil de escalar.</a:t>
            </a:r>
            <a:endParaRPr lang="hu-HU" b="1" i="1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230910" y="92364"/>
            <a:ext cx="5772727" cy="147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Aconcagua</a:t>
            </a:r>
          </a:p>
        </p:txBody>
      </p:sp>
    </p:spTree>
    <p:extLst>
      <p:ext uri="{BB962C8B-B14F-4D97-AF65-F5344CB8AC3E}">
        <p14:creationId xmlns:p14="http://schemas.microsoft.com/office/powerpoint/2010/main" val="26345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01408"/>
            <a:ext cx="12078387" cy="2556592"/>
          </a:xfrm>
          <a:prstGeom prst="rect">
            <a:avLst/>
          </a:prstGeom>
        </p:spPr>
      </p:pic>
      <p:sp>
        <p:nvSpPr>
          <p:cNvPr id="4" name="Alcím 2"/>
          <p:cNvSpPr txBox="1">
            <a:spLocks/>
          </p:cNvSpPr>
          <p:nvPr/>
        </p:nvSpPr>
        <p:spPr>
          <a:xfrm>
            <a:off x="-1" y="1439917"/>
            <a:ext cx="5791201" cy="36470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b="1" i="1" dirty="0"/>
              <a:t>El Salto Ángel es la cascada más alta del mundo.</a:t>
            </a:r>
            <a:endParaRPr lang="hu-HU" b="1" i="1" dirty="0"/>
          </a:p>
          <a:p>
            <a:pPr marL="0" indent="0" algn="just">
              <a:buNone/>
            </a:pPr>
            <a:r>
              <a:rPr lang="es-ES" b="1" i="1" dirty="0"/>
              <a:t>Está en el parque nacional de Canaima.</a:t>
            </a:r>
            <a:r>
              <a:rPr lang="hu-HU" b="1" i="1" dirty="0"/>
              <a:t> </a:t>
            </a:r>
          </a:p>
          <a:p>
            <a:pPr marL="0" indent="0" algn="just">
              <a:buNone/>
            </a:pPr>
            <a:r>
              <a:rPr lang="es-ES" b="1" i="1" dirty="0"/>
              <a:t>Tiene 1283 metros de altura.</a:t>
            </a:r>
            <a:endParaRPr lang="hu-HU" b="1" i="1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230910" y="92364"/>
            <a:ext cx="5772727" cy="1477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Salto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</a:t>
            </a:r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Ángel</a:t>
            </a:r>
            <a:endParaRPr lang="hu-H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2364"/>
            <a:ext cx="6287187" cy="41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8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u - United States Department of Sta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7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66050" y="2244435"/>
            <a:ext cx="9459900" cy="1477818"/>
          </a:xfrm>
        </p:spPr>
        <p:txBody>
          <a:bodyPr>
            <a:noAutofit/>
          </a:bodyPr>
          <a:lstStyle/>
          <a:p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Gracias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por </a:t>
            </a:r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su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 </a:t>
            </a:r>
            <a:r>
              <a:rPr lang="hu-HU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atención</a:t>
            </a:r>
            <a:r>
              <a:rPr lang="hu-H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.</a:t>
            </a:r>
            <a:endParaRPr lang="hu-H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anose="04040404050702020202" pitchFamily="82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2760080" y="3722253"/>
            <a:ext cx="6671840" cy="5726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i="1" dirty="0"/>
              <a:t>Forrás: Utazási oldalak és Google-</a:t>
            </a:r>
            <a:r>
              <a:rPr lang="hu-HU" i="1" dirty="0" err="1"/>
              <a:t>Wikipedia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3203126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224</Words>
  <Application>Microsoft Office PowerPoint</Application>
  <PresentationFormat>Szélesvásznú</PresentationFormat>
  <Paragraphs>26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Curlz MT</vt:lpstr>
      <vt:lpstr>Office-téma</vt:lpstr>
      <vt:lpstr>América Latina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Gracias por su atención.</vt:lpstr>
    </vt:vector>
  </TitlesOfParts>
  <Company>MVMH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Latin-Amerika</dc:title>
  <dc:creator>Laczkó Mária</dc:creator>
  <cp:lastModifiedBy>Baumgartner Szilvia</cp:lastModifiedBy>
  <cp:revision>35</cp:revision>
  <dcterms:created xsi:type="dcterms:W3CDTF">2020-12-17T18:15:56Z</dcterms:created>
  <dcterms:modified xsi:type="dcterms:W3CDTF">2021-08-30T12:41:40Z</dcterms:modified>
</cp:coreProperties>
</file>