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3098ce8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3098ce8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3bf8f1b60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3bf8f1b60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3bf8f1b60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3bf8f1b6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3bf8f1b60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3bf8f1b60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3bf8f1b6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3bf8f1b6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3bf8f1b60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3bf8f1b60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5066425" y="741650"/>
            <a:ext cx="3544500" cy="116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" sz="7200">
                <a:solidFill>
                  <a:schemeClr val="lt1"/>
                </a:solidFill>
              </a:rPr>
              <a:t>London</a:t>
            </a:r>
            <a:endParaRPr sz="7200"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5815500" y="4432450"/>
            <a:ext cx="2246700" cy="378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 sz="1400">
                <a:solidFill>
                  <a:schemeClr val="lt1"/>
                </a:solidFill>
              </a:rPr>
              <a:t>made by: Botond Rákász</a:t>
            </a:r>
            <a:endParaRPr sz="1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6655750" y="288975"/>
            <a:ext cx="1627800" cy="6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000000"/>
                </a:solidFill>
              </a:rPr>
              <a:t>Location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6224025" y="1454450"/>
            <a:ext cx="2821800" cy="31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South-east England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On River Thames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In Thames Valley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u"/>
              <a:t>Area: 1,572 square kilometers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50" y="341225"/>
            <a:ext cx="5705572" cy="4461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6453450" y="290900"/>
            <a:ext cx="230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Population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6569250" y="1104225"/>
            <a:ext cx="2378700" cy="37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in 2019 the population was 8,982 million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The largest religion group is Christian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u"/>
              <a:t>45% of the population is white, 21% is asian, 15% is black and 19% is other/mixed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00" y="549475"/>
            <a:ext cx="6270750" cy="41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6174125" y="271625"/>
            <a:ext cx="259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River Thames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6058550" y="1083000"/>
            <a:ext cx="2976300" cy="34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The length of the river is 346 kilometers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it has more than 80 islands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Thames means “darkness” in Latin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In some parts they call it Isis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hu"/>
              <a:t>It’s the longest river in England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800" y="670925"/>
            <a:ext cx="5704635" cy="390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6183750" y="339075"/>
            <a:ext cx="252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Famous sights 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6309300" y="1152475"/>
            <a:ext cx="252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The Big Ben’s original name is Elizabeth tower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The 135 meter tall London Eye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The Buckingham Palace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The Tower bridge on river Thames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38" y="483550"/>
            <a:ext cx="2380850" cy="15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635" y="2500088"/>
            <a:ext cx="2378264" cy="158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0350" y="742550"/>
            <a:ext cx="2809782" cy="175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9712" y="2920575"/>
            <a:ext cx="2809776" cy="1580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5635650" y="387125"/>
            <a:ext cx="319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Animals in London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5635625" y="1180725"/>
            <a:ext cx="3168300" cy="25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Squirrel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Rat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Pigeon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/>
              <a:t>Pet dogs / cats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650" y="268200"/>
            <a:ext cx="2010150" cy="201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2960" y="387122"/>
            <a:ext cx="2300526" cy="12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8300" y="1806550"/>
            <a:ext cx="1727800" cy="129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850" y="3361424"/>
            <a:ext cx="2300524" cy="145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300" y="2571755"/>
            <a:ext cx="1643063" cy="214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44262" y="3226155"/>
            <a:ext cx="2729213" cy="153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2696950" y="1697225"/>
            <a:ext cx="342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Thanks for watching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5933325" y="4305525"/>
            <a:ext cx="28701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hu"/>
              <a:t>By: Botond Rákász</a:t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375625" y="4045475"/>
            <a:ext cx="17529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btw I couldn’t figure out how to make it look fancy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