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7074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11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799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07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111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53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747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93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75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06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25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C2A6F38-D93D-4AE8-B524-878FCA608E78}" type="datetimeFigureOut">
              <a:rPr lang="hu-HU" smtClean="0"/>
              <a:t>2021. 09. 01.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8654FBC-3E3C-4DFE-B085-6D9D9F41FA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1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4839" y="758952"/>
            <a:ext cx="11507636" cy="2113644"/>
          </a:xfrm>
        </p:spPr>
        <p:txBody>
          <a:bodyPr>
            <a:normAutofit/>
          </a:bodyPr>
          <a:lstStyle/>
          <a:p>
            <a:pPr algn="ctr"/>
            <a:r>
              <a:rPr lang="hu-HU" sz="6600" dirty="0" err="1" smtClean="0">
                <a:latin typeface="Arial Rounded MT Bold" panose="020F0704030504030204" pitchFamily="34" charset="0"/>
              </a:rPr>
              <a:t>Live</a:t>
            </a:r>
            <a:r>
              <a:rPr lang="hu-HU" sz="6600" dirty="0" smtClean="0">
                <a:latin typeface="Arial Rounded MT Bold" panose="020F0704030504030204" pitchFamily="34" charset="0"/>
              </a:rPr>
              <a:t> a </a:t>
            </a:r>
            <a:r>
              <a:rPr lang="hu-HU" sz="6600" dirty="0" err="1" smtClean="0">
                <a:latin typeface="Arial Rounded MT Bold" panose="020F0704030504030204" pitchFamily="34" charset="0"/>
              </a:rPr>
              <a:t>helthier</a:t>
            </a:r>
            <a:r>
              <a:rPr lang="hu-HU" sz="6600" dirty="0" smtClean="0">
                <a:latin typeface="Arial Rounded MT Bold" panose="020F0704030504030204" pitchFamily="34" charset="0"/>
              </a:rPr>
              <a:t> life </a:t>
            </a:r>
            <a:r>
              <a:rPr lang="hu-HU" sz="6600" dirty="0" err="1" smtClean="0">
                <a:latin typeface="Arial Rounded MT Bold" panose="020F0704030504030204" pitchFamily="34" charset="0"/>
              </a:rPr>
              <a:t>for</a:t>
            </a:r>
            <a:r>
              <a:rPr lang="hu-HU" sz="6600" dirty="0" smtClean="0">
                <a:latin typeface="Arial Rounded MT Bold" panose="020F0704030504030204" pitchFamily="34" charset="0"/>
              </a:rPr>
              <a:t> 30 </a:t>
            </a:r>
            <a:r>
              <a:rPr lang="hu-HU" sz="6600" dirty="0" err="1" smtClean="0">
                <a:latin typeface="Arial Rounded MT Bold" panose="020F0704030504030204" pitchFamily="34" charset="0"/>
              </a:rPr>
              <a:t>days</a:t>
            </a:r>
            <a:r>
              <a:rPr lang="hu-HU" sz="6600" dirty="0" smtClean="0">
                <a:latin typeface="Arial Rounded MT Bold" panose="020F0704030504030204" pitchFamily="34" charset="0"/>
              </a:rPr>
              <a:t>!</a:t>
            </a:r>
            <a:endParaRPr lang="hu-HU" sz="6600" dirty="0">
              <a:latin typeface="Arial Rounded MT Bold" panose="020F0704030504030204" pitchFamily="34" charset="0"/>
            </a:endParaRPr>
          </a:p>
        </p:txBody>
      </p:sp>
      <p:pic>
        <p:nvPicPr>
          <p:cNvPr id="1034" name="Picture 10" descr="3,073,687 Healthy Lifestyle Photos - Free &amp; Royalty-Free Stock Photos from 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05" y="2872596"/>
            <a:ext cx="5732103" cy="381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876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1872" y="741872"/>
            <a:ext cx="9692640" cy="949450"/>
          </a:xfrm>
        </p:spPr>
        <p:txBody>
          <a:bodyPr>
            <a:noAutofit/>
          </a:bodyPr>
          <a:lstStyle/>
          <a:p>
            <a:pPr algn="ctr"/>
            <a:r>
              <a:rPr lang="hu-HU" sz="6600" dirty="0" err="1">
                <a:latin typeface="Arial Rounded MT Bold" panose="020F0704030504030204" pitchFamily="34" charset="0"/>
              </a:rPr>
              <a:t>What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>
                <a:latin typeface="Arial Rounded MT Bold" panose="020F0704030504030204" pitchFamily="34" charset="0"/>
              </a:rPr>
              <a:t>the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>
                <a:latin typeface="Arial Rounded MT Bold" panose="020F0704030504030204" pitchFamily="34" charset="0"/>
              </a:rPr>
              <a:t>challenge</a:t>
            </a:r>
            <a:r>
              <a:rPr lang="hu-HU" sz="6600" dirty="0">
                <a:latin typeface="Arial Rounded MT Bold" panose="020F0704030504030204" pitchFamily="34" charset="0"/>
              </a:rPr>
              <a:t> is?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9179" y="1828800"/>
            <a:ext cx="3293194" cy="4351337"/>
          </a:xfrm>
          <a:ln w="76200"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hu-HU" dirty="0" err="1" smtClean="0">
                <a:latin typeface="Arial Black" panose="020B0A04020102020204" pitchFamily="34" charset="0"/>
              </a:rPr>
              <a:t>Everyday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eat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something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healthy</a:t>
            </a:r>
            <a:r>
              <a:rPr lang="hu-HU" dirty="0" smtClean="0">
                <a:latin typeface="Arial Black" panose="020B0A040201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hu-HU" dirty="0" err="1" smtClean="0">
                <a:latin typeface="Arial Black" panose="020B0A04020102020204" pitchFamily="34" charset="0"/>
              </a:rPr>
              <a:t>Do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exercise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every</a:t>
            </a:r>
            <a:r>
              <a:rPr lang="hu-HU" dirty="0" smtClean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day</a:t>
            </a:r>
            <a:r>
              <a:rPr lang="hu-HU" dirty="0" smtClean="0">
                <a:latin typeface="Arial Black" panose="020B0A04020102020204" pitchFamily="34" charset="0"/>
              </a:rPr>
              <a:t>. </a:t>
            </a:r>
          </a:p>
          <a:p>
            <a:pPr>
              <a:lnSpc>
                <a:spcPct val="200000"/>
              </a:lnSpc>
            </a:pPr>
            <a:r>
              <a:rPr lang="hu-HU" dirty="0" smtClean="0">
                <a:latin typeface="Arial Black" panose="020B0A04020102020204" pitchFamily="34" charset="0"/>
              </a:rPr>
              <a:t>Be in </a:t>
            </a:r>
            <a:r>
              <a:rPr lang="hu-HU" dirty="0" err="1" smtClean="0">
                <a:latin typeface="Arial Black" panose="020B0A04020102020204" pitchFamily="34" charset="0"/>
              </a:rPr>
              <a:t>fresh</a:t>
            </a:r>
            <a:r>
              <a:rPr lang="hu-HU" dirty="0" smtClean="0">
                <a:latin typeface="Arial Black" panose="020B0A04020102020204" pitchFamily="34" charset="0"/>
              </a:rPr>
              <a:t> air.</a:t>
            </a:r>
          </a:p>
          <a:p>
            <a:pPr>
              <a:lnSpc>
                <a:spcPct val="200000"/>
              </a:lnSpc>
            </a:pPr>
            <a:r>
              <a:rPr lang="hu-HU" dirty="0" err="1" smtClean="0">
                <a:latin typeface="Arial Black" panose="020B0A04020102020204" pitchFamily="34" charset="0"/>
              </a:rPr>
              <a:t>Sleep</a:t>
            </a:r>
            <a:r>
              <a:rPr lang="hu-HU" dirty="0" smtClean="0">
                <a:latin typeface="Arial Black" panose="020B0A04020102020204" pitchFamily="34" charset="0"/>
              </a:rPr>
              <a:t> 8 </a:t>
            </a:r>
            <a:r>
              <a:rPr lang="hu-HU" dirty="0" err="1" smtClean="0">
                <a:latin typeface="Arial Black" panose="020B0A04020102020204" pitchFamily="34" charset="0"/>
              </a:rPr>
              <a:t>hours</a:t>
            </a:r>
            <a:r>
              <a:rPr lang="hu-HU" dirty="0" smtClean="0">
                <a:latin typeface="Arial Black" panose="020B0A040201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Arial Black" panose="020B0A04020102020204" pitchFamily="34" charset="0"/>
              </a:rPr>
              <a:t>shower with cold water in the </a:t>
            </a:r>
            <a:r>
              <a:rPr lang="en-US" dirty="0" smtClean="0">
                <a:latin typeface="Arial Black" panose="020B0A04020102020204" pitchFamily="34" charset="0"/>
              </a:rPr>
              <a:t>morning</a:t>
            </a:r>
            <a:r>
              <a:rPr lang="hu-HU" dirty="0" smtClean="0">
                <a:latin typeface="Arial Black" panose="020B0A04020102020204" pitchFamily="34" charset="0"/>
              </a:rPr>
              <a:t>.</a:t>
            </a:r>
            <a:endParaRPr lang="hu-HU" dirty="0">
              <a:latin typeface="Arial Black" panose="020B0A04020102020204" pitchFamily="34" charset="0"/>
            </a:endParaRPr>
          </a:p>
          <a:p>
            <a:endParaRPr lang="hu-HU" dirty="0" smtClean="0"/>
          </a:p>
        </p:txBody>
      </p:sp>
      <p:pic>
        <p:nvPicPr>
          <p:cNvPr id="2050" name="Picture 2" descr="Benefits of a Healthy Lifestyle - Powerlink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066" y="1828800"/>
            <a:ext cx="6152556" cy="405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4689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600" dirty="0" err="1">
                <a:latin typeface="Arial Rounded MT Bold" panose="020F0704030504030204" pitchFamily="34" charset="0"/>
              </a:rPr>
              <a:t>Healthy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>
                <a:latin typeface="Arial Rounded MT Bold" panose="020F0704030504030204" pitchFamily="34" charset="0"/>
              </a:rPr>
              <a:t>diet</a:t>
            </a:r>
            <a:endParaRPr lang="hu-HU" sz="6600" dirty="0"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73748" y="1691322"/>
            <a:ext cx="3279075" cy="4890633"/>
          </a:xfrm>
          <a:ln w="762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u-HU" dirty="0" err="1">
                <a:latin typeface="Arial Black" panose="020B0A04020102020204" pitchFamily="34" charset="0"/>
              </a:rPr>
              <a:t>Positive</a:t>
            </a:r>
            <a:r>
              <a:rPr lang="hu-HU" dirty="0">
                <a:latin typeface="Arial Black" panose="020B0A04020102020204" pitchFamily="34" charset="0"/>
              </a:rPr>
              <a:t>:</a:t>
            </a:r>
          </a:p>
          <a:p>
            <a:pPr algn="ctr"/>
            <a:r>
              <a:rPr lang="hu-HU" dirty="0" err="1">
                <a:latin typeface="Arial Black" panose="020B0A04020102020204" pitchFamily="34" charset="0"/>
              </a:rPr>
              <a:t>Meats</a:t>
            </a:r>
            <a:endParaRPr lang="hu-HU" dirty="0">
              <a:latin typeface="Arial Black" panose="020B0A04020102020204" pitchFamily="34" charset="0"/>
            </a:endParaRPr>
          </a:p>
          <a:p>
            <a:pPr algn="ctr"/>
            <a:r>
              <a:rPr lang="hu-HU" dirty="0" err="1">
                <a:latin typeface="Arial Black" panose="020B0A04020102020204" pitchFamily="34" charset="0"/>
              </a:rPr>
              <a:t>Fruits</a:t>
            </a:r>
            <a:endParaRPr lang="hu-HU" dirty="0">
              <a:latin typeface="Arial Black" panose="020B0A04020102020204" pitchFamily="34" charset="0"/>
            </a:endParaRPr>
          </a:p>
          <a:p>
            <a:pPr algn="ctr"/>
            <a:r>
              <a:rPr lang="hu-HU" dirty="0" err="1">
                <a:latin typeface="Arial Black" panose="020B0A04020102020204" pitchFamily="34" charset="0"/>
              </a:rPr>
              <a:t>Vegetables</a:t>
            </a:r>
            <a:endParaRPr lang="hu-HU" dirty="0">
              <a:latin typeface="Arial Black" panose="020B0A04020102020204" pitchFamily="34" charset="0"/>
            </a:endParaRPr>
          </a:p>
          <a:p>
            <a:pPr algn="ctr"/>
            <a:r>
              <a:rPr lang="hu-HU" dirty="0" err="1">
                <a:latin typeface="Arial Black" panose="020B0A04020102020204" pitchFamily="34" charset="0"/>
              </a:rPr>
              <a:t>dairy</a:t>
            </a:r>
            <a:r>
              <a:rPr lang="hu-HU" dirty="0">
                <a:latin typeface="Arial Black" panose="020B0A04020102020204" pitchFamily="34" charset="0"/>
              </a:rPr>
              <a:t> </a:t>
            </a:r>
            <a:r>
              <a:rPr lang="hu-HU" dirty="0" err="1" smtClean="0">
                <a:latin typeface="Arial Black" panose="020B0A04020102020204" pitchFamily="34" charset="0"/>
              </a:rPr>
              <a:t>products</a:t>
            </a:r>
            <a:endParaRPr lang="hu-HU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hu-HU" dirty="0" err="1" smtClean="0">
                <a:latin typeface="Arial Black" panose="020B0A04020102020204" pitchFamily="34" charset="0"/>
              </a:rPr>
              <a:t>Negative</a:t>
            </a:r>
            <a:r>
              <a:rPr lang="hu-HU" dirty="0" smtClean="0">
                <a:latin typeface="Arial Black" panose="020B0A04020102020204" pitchFamily="34" charset="0"/>
              </a:rPr>
              <a:t>:</a:t>
            </a:r>
            <a:endParaRPr lang="hu-HU" dirty="0" smtClean="0"/>
          </a:p>
          <a:p>
            <a:pPr algn="ctr"/>
            <a:r>
              <a:rPr lang="hu-HU" dirty="0" err="1">
                <a:latin typeface="Arial Black" panose="020B0A04020102020204" pitchFamily="34" charset="0"/>
              </a:rPr>
              <a:t>Fast</a:t>
            </a:r>
            <a:r>
              <a:rPr lang="hu-HU" dirty="0">
                <a:latin typeface="Arial Black" panose="020B0A04020102020204" pitchFamily="34" charset="0"/>
              </a:rPr>
              <a:t> </a:t>
            </a:r>
            <a:r>
              <a:rPr lang="hu-HU" dirty="0" err="1">
                <a:latin typeface="Arial Black" panose="020B0A04020102020204" pitchFamily="34" charset="0"/>
              </a:rPr>
              <a:t>foods</a:t>
            </a:r>
            <a:endParaRPr lang="hu-HU" dirty="0">
              <a:latin typeface="Arial Black" panose="020B0A04020102020204" pitchFamily="34" charset="0"/>
            </a:endParaRPr>
          </a:p>
          <a:p>
            <a:pPr algn="ctr"/>
            <a:r>
              <a:rPr lang="hu-HU" dirty="0" err="1">
                <a:latin typeface="Arial Black" panose="020B0A04020102020204" pitchFamily="34" charset="0"/>
              </a:rPr>
              <a:t>Fatty</a:t>
            </a:r>
            <a:r>
              <a:rPr lang="hu-HU" dirty="0">
                <a:latin typeface="Arial Black" panose="020B0A04020102020204" pitchFamily="34" charset="0"/>
              </a:rPr>
              <a:t> </a:t>
            </a:r>
            <a:r>
              <a:rPr lang="hu-HU" dirty="0" err="1">
                <a:latin typeface="Arial Black" panose="020B0A04020102020204" pitchFamily="34" charset="0"/>
              </a:rPr>
              <a:t>foods</a:t>
            </a:r>
            <a:r>
              <a:rPr lang="hu-HU" dirty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hu-HU" dirty="0" err="1">
                <a:latin typeface="Arial Black" panose="020B0A04020102020204" pitchFamily="34" charset="0"/>
              </a:rPr>
              <a:t>Oily</a:t>
            </a:r>
            <a:r>
              <a:rPr lang="hu-HU" dirty="0">
                <a:latin typeface="Arial Black" panose="020B0A04020102020204" pitchFamily="34" charset="0"/>
              </a:rPr>
              <a:t> </a:t>
            </a:r>
            <a:r>
              <a:rPr lang="hu-HU" dirty="0" err="1">
                <a:latin typeface="Arial Black" panose="020B0A04020102020204" pitchFamily="34" charset="0"/>
              </a:rPr>
              <a:t>foods</a:t>
            </a:r>
            <a:endParaRPr lang="hu-HU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hu-HU" sz="4800" dirty="0"/>
          </a:p>
        </p:txBody>
      </p:sp>
      <p:pic>
        <p:nvPicPr>
          <p:cNvPr id="3078" name="Picture 6" descr="Proper Eating Hab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427" y="2224095"/>
            <a:ext cx="5810480" cy="435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314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1872" y="365759"/>
            <a:ext cx="9692640" cy="1980625"/>
          </a:xfrm>
        </p:spPr>
        <p:txBody>
          <a:bodyPr>
            <a:noAutofit/>
          </a:bodyPr>
          <a:lstStyle/>
          <a:p>
            <a:pPr algn="ctr"/>
            <a:r>
              <a:rPr lang="hu-HU" sz="6600" dirty="0" err="1">
                <a:latin typeface="Arial Rounded MT Bold" panose="020F0704030504030204" pitchFamily="34" charset="0"/>
              </a:rPr>
              <a:t>What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>
                <a:latin typeface="Arial Rounded MT Bold" panose="020F0704030504030204" pitchFamily="34" charset="0"/>
              </a:rPr>
              <a:t>my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>
                <a:latin typeface="Arial Rounded MT Bold" panose="020F0704030504030204" pitchFamily="34" charset="0"/>
              </a:rPr>
              <a:t>previous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>
                <a:latin typeface="Arial Rounded MT Bold" panose="020F0704030504030204" pitchFamily="34" charset="0"/>
              </a:rPr>
              <a:t>experience</a:t>
            </a:r>
            <a:r>
              <a:rPr lang="hu-HU" sz="6600" dirty="0">
                <a:latin typeface="Arial Rounded MT Bold" panose="020F0704030504030204" pitchFamily="34" charset="0"/>
              </a:rPr>
              <a:t> is?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00816" y="2324840"/>
            <a:ext cx="2927387" cy="288284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u-HU" altLang="hu-HU" dirty="0" err="1">
                <a:latin typeface="Arial Black" panose="020B0A04020102020204" pitchFamily="34" charset="0"/>
              </a:rPr>
              <a:t>These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things</a:t>
            </a:r>
            <a:r>
              <a:rPr lang="hu-HU" altLang="hu-HU" dirty="0">
                <a:latin typeface="Arial Black" panose="020B0A04020102020204" pitchFamily="34" charset="0"/>
              </a:rPr>
              <a:t> I </a:t>
            </a:r>
            <a:r>
              <a:rPr lang="hu-HU" altLang="hu-HU" dirty="0" err="1">
                <a:latin typeface="Arial Black" panose="020B0A04020102020204" pitchFamily="34" charset="0"/>
              </a:rPr>
              <a:t>have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listed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smtClean="0">
                <a:latin typeface="Arial Black" panose="020B0A04020102020204" pitchFamily="34" charset="0"/>
              </a:rPr>
              <a:t>here </a:t>
            </a:r>
            <a:r>
              <a:rPr lang="hu-HU" altLang="hu-HU" dirty="0">
                <a:latin typeface="Arial Black" panose="020B0A04020102020204" pitchFamily="34" charset="0"/>
              </a:rPr>
              <a:t>I </a:t>
            </a:r>
            <a:r>
              <a:rPr lang="hu-HU" altLang="hu-HU" dirty="0" err="1">
                <a:latin typeface="Arial Black" panose="020B0A04020102020204" pitchFamily="34" charset="0"/>
              </a:rPr>
              <a:t>have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been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doing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for</a:t>
            </a:r>
            <a:r>
              <a:rPr lang="hu-HU" altLang="hu-HU" dirty="0">
                <a:latin typeface="Arial Black" panose="020B0A04020102020204" pitchFamily="34" charset="0"/>
              </a:rPr>
              <a:t> 2 </a:t>
            </a:r>
            <a:r>
              <a:rPr lang="hu-HU" altLang="hu-HU" dirty="0" err="1">
                <a:latin typeface="Arial Black" panose="020B0A04020102020204" pitchFamily="34" charset="0"/>
              </a:rPr>
              <a:t>months</a:t>
            </a:r>
            <a:r>
              <a:rPr lang="hu-HU" altLang="hu-HU" dirty="0">
                <a:latin typeface="Arial Black" panose="020B0A04020102020204" pitchFamily="34" charset="0"/>
              </a:rPr>
              <a:t> and </a:t>
            </a:r>
            <a:r>
              <a:rPr lang="hu-HU" altLang="hu-HU" dirty="0" err="1">
                <a:latin typeface="Arial Black" panose="020B0A04020102020204" pitchFamily="34" charset="0"/>
              </a:rPr>
              <a:t>trying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to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incorporate</a:t>
            </a:r>
            <a:r>
              <a:rPr lang="hu-HU" altLang="hu-HU" dirty="0">
                <a:latin typeface="Arial Black" panose="020B0A04020102020204" pitchFamily="34" charset="0"/>
              </a:rPr>
              <a:t> more and more </a:t>
            </a:r>
            <a:r>
              <a:rPr lang="hu-HU" altLang="hu-HU" dirty="0" err="1">
                <a:latin typeface="Arial Black" panose="020B0A04020102020204" pitchFamily="34" charset="0"/>
              </a:rPr>
              <a:t>new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things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into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smtClean="0">
                <a:latin typeface="Arial Black" panose="020B0A04020102020204" pitchFamily="34" charset="0"/>
              </a:rPr>
              <a:t>it.</a:t>
            </a:r>
            <a:endParaRPr lang="hu-HU" altLang="hu-HU" dirty="0">
              <a:latin typeface="Arial Black" panose="020B0A040201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712015" y="2290215"/>
            <a:ext cx="3242497" cy="295209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hu-HU" altLang="hu-HU" spc="10" dirty="0">
                <a:latin typeface="Arial Black" panose="020B0A04020102020204" pitchFamily="34" charset="0"/>
              </a:rPr>
              <a:t>I </a:t>
            </a:r>
            <a:r>
              <a:rPr lang="hu-HU" altLang="hu-HU" spc="10" dirty="0" err="1">
                <a:latin typeface="Arial Black" panose="020B0A04020102020204" pitchFamily="34" charset="0"/>
              </a:rPr>
              <a:t>really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err="1">
                <a:latin typeface="Arial Black" panose="020B0A04020102020204" pitchFamily="34" charset="0"/>
              </a:rPr>
              <a:t>enjoyed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err="1">
                <a:latin typeface="Arial Black" panose="020B0A04020102020204" pitchFamily="34" charset="0"/>
              </a:rPr>
              <a:t>the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smtClean="0">
                <a:latin typeface="Arial Black" panose="020B0A04020102020204" pitchFamily="34" charset="0"/>
              </a:rPr>
              <a:t>last </a:t>
            </a:r>
            <a:r>
              <a:rPr lang="hu-HU" altLang="hu-HU" spc="10" dirty="0" err="1" smtClean="0">
                <a:latin typeface="Arial Black" panose="020B0A04020102020204" pitchFamily="34" charset="0"/>
              </a:rPr>
              <a:t>months</a:t>
            </a:r>
            <a:r>
              <a:rPr lang="hu-HU" altLang="hu-HU" spc="10" dirty="0" smtClean="0">
                <a:latin typeface="Arial Black" panose="020B0A04020102020204" pitchFamily="34" charset="0"/>
              </a:rPr>
              <a:t> </a:t>
            </a:r>
            <a:r>
              <a:rPr lang="hu-HU" altLang="hu-HU" spc="10" dirty="0">
                <a:latin typeface="Arial Black" panose="020B0A04020102020204" pitchFamily="34" charset="0"/>
              </a:rPr>
              <a:t>and I </a:t>
            </a:r>
            <a:r>
              <a:rPr lang="hu-HU" altLang="hu-HU" spc="10" dirty="0" err="1">
                <a:latin typeface="Arial Black" panose="020B0A04020102020204" pitchFamily="34" charset="0"/>
              </a:rPr>
              <a:t>also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err="1">
                <a:latin typeface="Arial Black" panose="020B0A04020102020204" pitchFamily="34" charset="0"/>
              </a:rPr>
              <a:t>feel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err="1">
                <a:latin typeface="Arial Black" panose="020B0A04020102020204" pitchFamily="34" charset="0"/>
              </a:rPr>
              <a:t>that</a:t>
            </a:r>
            <a:r>
              <a:rPr lang="hu-HU" altLang="hu-HU" spc="10" dirty="0">
                <a:latin typeface="Arial Black" panose="020B0A04020102020204" pitchFamily="34" charset="0"/>
              </a:rPr>
              <a:t> I am </a:t>
            </a:r>
            <a:r>
              <a:rPr lang="hu-HU" altLang="hu-HU" spc="10" dirty="0" err="1">
                <a:latin typeface="Arial Black" panose="020B0A04020102020204" pitchFamily="34" charset="0"/>
              </a:rPr>
              <a:t>much</a:t>
            </a:r>
            <a:r>
              <a:rPr lang="hu-HU" altLang="hu-HU" spc="10" dirty="0">
                <a:latin typeface="Arial Black" panose="020B0A04020102020204" pitchFamily="34" charset="0"/>
              </a:rPr>
              <a:t> more </a:t>
            </a:r>
            <a:r>
              <a:rPr lang="hu-HU" altLang="hu-HU" spc="10" dirty="0" err="1" smtClean="0">
                <a:latin typeface="Arial Black" panose="020B0A04020102020204" pitchFamily="34" charset="0"/>
              </a:rPr>
              <a:t>energetic</a:t>
            </a:r>
            <a:r>
              <a:rPr lang="hu-HU" altLang="hu-HU" spc="10" dirty="0" smtClean="0">
                <a:latin typeface="Arial Black" panose="020B0A04020102020204" pitchFamily="34" charset="0"/>
              </a:rPr>
              <a:t>, and  </a:t>
            </a:r>
            <a:r>
              <a:rPr lang="hu-HU" altLang="hu-HU" spc="10" dirty="0">
                <a:latin typeface="Arial Black" panose="020B0A04020102020204" pitchFamily="34" charset="0"/>
              </a:rPr>
              <a:t>I </a:t>
            </a:r>
            <a:r>
              <a:rPr lang="hu-HU" altLang="hu-HU" spc="10" dirty="0" err="1">
                <a:latin typeface="Arial Black" panose="020B0A04020102020204" pitchFamily="34" charset="0"/>
              </a:rPr>
              <a:t>can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err="1" smtClean="0">
                <a:latin typeface="Arial Black" panose="020B0A04020102020204" pitchFamily="34" charset="0"/>
              </a:rPr>
              <a:t>thinking</a:t>
            </a:r>
            <a:r>
              <a:rPr lang="hu-HU" altLang="hu-HU" spc="10" dirty="0" smtClean="0">
                <a:latin typeface="Arial Black" panose="020B0A04020102020204" pitchFamily="34" charset="0"/>
              </a:rPr>
              <a:t> </a:t>
            </a:r>
            <a:r>
              <a:rPr lang="hu-HU" altLang="hu-HU" spc="10" dirty="0" err="1">
                <a:latin typeface="Arial Black" panose="020B0A04020102020204" pitchFamily="34" charset="0"/>
              </a:rPr>
              <a:t>faster</a:t>
            </a:r>
            <a:r>
              <a:rPr lang="hu-HU" altLang="hu-HU" spc="10" dirty="0">
                <a:latin typeface="Arial Black" panose="020B0A04020102020204" pitchFamily="34" charset="0"/>
              </a:rPr>
              <a:t> and I </a:t>
            </a:r>
            <a:r>
              <a:rPr lang="hu-HU" altLang="hu-HU" spc="10" dirty="0" err="1">
                <a:latin typeface="Arial Black" panose="020B0A04020102020204" pitchFamily="34" charset="0"/>
              </a:rPr>
              <a:t>sleep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err="1">
                <a:latin typeface="Arial Black" panose="020B0A04020102020204" pitchFamily="34" charset="0"/>
              </a:rPr>
              <a:t>better</a:t>
            </a:r>
            <a:r>
              <a:rPr lang="hu-HU" altLang="hu-HU" spc="10" dirty="0">
                <a:latin typeface="Arial Black" panose="020B0A04020102020204" pitchFamily="34" charset="0"/>
              </a:rPr>
              <a:t> in </a:t>
            </a:r>
            <a:r>
              <a:rPr lang="hu-HU" altLang="hu-HU" spc="10" dirty="0" err="1">
                <a:latin typeface="Arial Black" panose="020B0A04020102020204" pitchFamily="34" charset="0"/>
              </a:rPr>
              <a:t>the</a:t>
            </a:r>
            <a:r>
              <a:rPr lang="hu-HU" altLang="hu-HU" spc="10" dirty="0">
                <a:latin typeface="Arial Black" panose="020B0A04020102020204" pitchFamily="34" charset="0"/>
              </a:rPr>
              <a:t> </a:t>
            </a:r>
            <a:r>
              <a:rPr lang="hu-HU" altLang="hu-HU" spc="10" dirty="0" err="1">
                <a:latin typeface="Arial Black" panose="020B0A04020102020204" pitchFamily="34" charset="0"/>
              </a:rPr>
              <a:t>evenings</a:t>
            </a:r>
            <a:r>
              <a:rPr kumimoji="0" lang="hu-HU" altLang="hu-HU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.</a:t>
            </a: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7" name="Picture 7" descr="9 Healthy Lifestyle Tips for Adults - THE SMITH CLINIC FOR PHYSICAL THERA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446" y="2588673"/>
            <a:ext cx="2219325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1835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58528" y="365759"/>
            <a:ext cx="8495984" cy="2144527"/>
          </a:xfrm>
        </p:spPr>
        <p:txBody>
          <a:bodyPr>
            <a:noAutofit/>
          </a:bodyPr>
          <a:lstStyle/>
          <a:p>
            <a:pPr algn="ctr"/>
            <a:r>
              <a:rPr lang="hu-HU" sz="6600" dirty="0" err="1">
                <a:latin typeface="Arial Rounded MT Bold" panose="020F0704030504030204" pitchFamily="34" charset="0"/>
              </a:rPr>
              <a:t>How</a:t>
            </a:r>
            <a:r>
              <a:rPr lang="hu-HU" sz="6600" dirty="0">
                <a:latin typeface="Arial Rounded MT Bold" panose="020F0704030504030204" pitchFamily="34" charset="0"/>
              </a:rPr>
              <a:t> I </a:t>
            </a:r>
            <a:r>
              <a:rPr lang="hu-HU" sz="6600" dirty="0" err="1">
                <a:latin typeface="Arial Rounded MT Bold" panose="020F0704030504030204" pitchFamily="34" charset="0"/>
              </a:rPr>
              <a:t>think</a:t>
            </a:r>
            <a:r>
              <a:rPr lang="hu-HU" sz="6600" dirty="0">
                <a:latin typeface="Arial Rounded MT Bold" panose="020F0704030504030204" pitchFamily="34" charset="0"/>
              </a:rPr>
              <a:t> it </a:t>
            </a:r>
            <a:r>
              <a:rPr lang="hu-HU" sz="6600" dirty="0" err="1">
                <a:latin typeface="Arial Rounded MT Bold" panose="020F0704030504030204" pitchFamily="34" charset="0"/>
              </a:rPr>
              <a:t>might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>
                <a:latin typeface="Arial Rounded MT Bold" panose="020F0704030504030204" pitchFamily="34" charset="0"/>
              </a:rPr>
              <a:t>change</a:t>
            </a:r>
            <a:r>
              <a:rPr lang="hu-HU" sz="6600" dirty="0">
                <a:latin typeface="Arial Rounded MT Bold" panose="020F0704030504030204" pitchFamily="34" charset="0"/>
              </a:rPr>
              <a:t> </a:t>
            </a:r>
            <a:r>
              <a:rPr lang="hu-HU" sz="6600" dirty="0" err="1" smtClean="0">
                <a:latin typeface="Arial Rounded MT Bold" panose="020F0704030504030204" pitchFamily="34" charset="0"/>
              </a:rPr>
              <a:t>you</a:t>
            </a:r>
            <a:r>
              <a:rPr lang="hu-HU" sz="6600" dirty="0" smtClean="0">
                <a:latin typeface="Arial Rounded MT Bold" panose="020F0704030504030204" pitchFamily="34" charset="0"/>
              </a:rPr>
              <a:t>?</a:t>
            </a:r>
            <a:endParaRPr lang="hu-HU" sz="6600" dirty="0">
              <a:latin typeface="Arial Rounded MT Bold" panose="020F07040305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93593" y="3200401"/>
            <a:ext cx="4750739" cy="3022869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It will be difficult in the beginning but over time it will become a </a:t>
            </a:r>
            <a:r>
              <a:rPr lang="en-US" dirty="0" smtClean="0">
                <a:latin typeface="Arial Black" panose="020B0A04020102020204" pitchFamily="34" charset="0"/>
              </a:rPr>
              <a:t>habit</a:t>
            </a:r>
            <a:r>
              <a:rPr lang="hu-HU" dirty="0" smtClean="0">
                <a:latin typeface="Arial Black" panose="020B0A04020102020204" pitchFamily="34" charset="0"/>
              </a:rPr>
              <a:t>.</a:t>
            </a:r>
            <a:endParaRPr lang="hu-HU" dirty="0">
              <a:latin typeface="Arial Black" panose="020B0A04020102020204" pitchFamily="34" charset="0"/>
            </a:endParaRPr>
          </a:p>
          <a:p>
            <a:r>
              <a:rPr lang="en-US" dirty="0" smtClean="0">
                <a:latin typeface="Arial Black" panose="020B0A04020102020204" pitchFamily="34" charset="0"/>
              </a:rPr>
              <a:t>you </a:t>
            </a:r>
            <a:r>
              <a:rPr lang="en-US" dirty="0">
                <a:latin typeface="Arial Black" panose="020B0A04020102020204" pitchFamily="34" charset="0"/>
              </a:rPr>
              <a:t>will be much more energetic, happier and </a:t>
            </a:r>
            <a:r>
              <a:rPr lang="en-US" dirty="0" smtClean="0">
                <a:latin typeface="Arial Black" panose="020B0A04020102020204" pitchFamily="34" charset="0"/>
              </a:rPr>
              <a:t>fitter</a:t>
            </a:r>
            <a:r>
              <a:rPr lang="hu-HU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dirty="0">
                <a:latin typeface="Arial Black" panose="020B0A04020102020204" pitchFamily="34" charset="0"/>
              </a:rPr>
              <a:t>it can change your whole life</a:t>
            </a:r>
            <a:r>
              <a:rPr lang="hu-HU" dirty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endParaRPr lang="hu-HU" dirty="0">
              <a:latin typeface="Arial Black" panose="020B0A04020102020204" pitchFamily="34" charset="0"/>
            </a:endParaRPr>
          </a:p>
        </p:txBody>
      </p:sp>
      <p:pic>
        <p:nvPicPr>
          <p:cNvPr id="6148" name="Picture 4" descr="Buy Never Give Up Book Online at Low Prices in India | Never Give Up  Reviews &amp; Ratings - Amazon.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66" y="1638377"/>
            <a:ext cx="3622795" cy="486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30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1872" y="365759"/>
            <a:ext cx="9692640" cy="26314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sz="73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Exra</a:t>
            </a:r>
            <a:r>
              <a:rPr lang="hu-HU" sz="7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hu-HU" sz="73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information</a:t>
            </a:r>
            <a:r>
              <a:rPr lang="hu-HU" sz="7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sz="7300" dirty="0" smtClean="0">
                <a:latin typeface="Arial Rounded MT Bold" panose="020F0704030504030204" pitchFamily="34" charset="0"/>
              </a:rPr>
              <a:t>why </a:t>
            </a:r>
            <a:r>
              <a:rPr lang="en-US" sz="7300" dirty="0">
                <a:latin typeface="Arial Rounded MT Bold" panose="020F0704030504030204" pitchFamily="34" charset="0"/>
              </a:rPr>
              <a:t>is the morning cold shower good?</a:t>
            </a:r>
            <a:endParaRPr lang="hu-HU" sz="7300" dirty="0">
              <a:latin typeface="Arial Rounded MT Bold" panose="020F0704030504030204" pitchFamily="34" charset="0"/>
            </a:endParaRPr>
          </a:p>
        </p:txBody>
      </p:sp>
      <p:pic>
        <p:nvPicPr>
          <p:cNvPr id="7170" name="Picture 2" descr="hideg zuhan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781" y="3220498"/>
            <a:ext cx="5669572" cy="317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45057" y="2997223"/>
            <a:ext cx="3165893" cy="3621512"/>
          </a:xfrm>
          <a:prstGeom prst="rect">
            <a:avLst/>
          </a:prstGeom>
          <a:solidFill>
            <a:srgbClr val="F8F9FA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u-HU" altLang="hu-HU" dirty="0">
                <a:latin typeface="Arial Black" panose="020B0A04020102020204" pitchFamily="34" charset="0"/>
              </a:rPr>
              <a:t>A </a:t>
            </a:r>
            <a:r>
              <a:rPr lang="hu-HU" altLang="hu-HU" dirty="0" err="1">
                <a:latin typeface="Arial Black" panose="020B0A04020102020204" pitchFamily="34" charset="0"/>
              </a:rPr>
              <a:t>cold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shower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improves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 smtClean="0">
                <a:latin typeface="Arial Black" panose="020B0A04020102020204" pitchFamily="34" charset="0"/>
              </a:rPr>
              <a:t>circulation</a:t>
            </a:r>
            <a:r>
              <a:rPr lang="hu-HU" altLang="hu-HU" dirty="0" smtClean="0">
                <a:latin typeface="Arial Black" panose="020B0A04020102020204" pitchFamily="34" charset="0"/>
              </a:rPr>
              <a:t>.</a:t>
            </a:r>
            <a:endParaRPr lang="hu-HU" altLang="hu-HU" dirty="0">
              <a:latin typeface="Arial Black" panose="020B0A0402010202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dirty="0">
                <a:latin typeface="Arial Black" panose="020B0A04020102020204" pitchFamily="34" charset="0"/>
              </a:rPr>
              <a:t>Cold water reduces mental </a:t>
            </a:r>
            <a:r>
              <a:rPr lang="en-US" dirty="0" smtClean="0">
                <a:latin typeface="Arial Black" panose="020B0A04020102020204" pitchFamily="34" charset="0"/>
              </a:rPr>
              <a:t>symptoms</a:t>
            </a:r>
            <a:r>
              <a:rPr lang="hu-HU" dirty="0" smtClean="0">
                <a:latin typeface="Arial Black" panose="020B0A04020102020204" pitchFamily="34" charset="0"/>
              </a:rPr>
              <a:t>.</a:t>
            </a:r>
            <a:endParaRPr lang="hu-HU" dirty="0">
              <a:latin typeface="Arial Black" panose="020B0A04020102020204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hu-HU" dirty="0" smtClean="0">
                <a:latin typeface="Arial Black" panose="020B0A04020102020204" pitchFamily="34" charset="0"/>
              </a:rPr>
              <a:t>H</a:t>
            </a:r>
            <a:r>
              <a:rPr lang="en-US" dirty="0" smtClean="0">
                <a:latin typeface="Arial Black" panose="020B0A04020102020204" pitchFamily="34" charset="0"/>
              </a:rPr>
              <a:t>as </a:t>
            </a:r>
            <a:r>
              <a:rPr lang="en-US" dirty="0">
                <a:latin typeface="Arial Black" panose="020B0A04020102020204" pitchFamily="34" charset="0"/>
              </a:rPr>
              <a:t>a beneficial effect against panic </a:t>
            </a:r>
            <a:r>
              <a:rPr lang="en-US" dirty="0" smtClean="0">
                <a:latin typeface="Arial Black" panose="020B0A04020102020204" pitchFamily="34" charset="0"/>
              </a:rPr>
              <a:t>attacks</a:t>
            </a:r>
            <a:r>
              <a:rPr lang="hu-HU" dirty="0" smtClean="0">
                <a:latin typeface="Arial Black" panose="020B0A04020102020204" pitchFamily="34" charset="0"/>
              </a:rPr>
              <a:t>. </a:t>
            </a:r>
            <a:r>
              <a:rPr lang="hu-HU" altLang="hu-HU" dirty="0" smtClean="0">
                <a:latin typeface="Arial Black" panose="020B0A04020102020204" pitchFamily="34" charset="0"/>
              </a:rPr>
              <a:t>(and </a:t>
            </a:r>
            <a:r>
              <a:rPr lang="hu-HU" altLang="hu-HU" dirty="0" err="1">
                <a:latin typeface="Arial Black" panose="020B0A04020102020204" pitchFamily="34" charset="0"/>
              </a:rPr>
              <a:t>against</a:t>
            </a:r>
            <a:r>
              <a:rPr lang="hu-HU" altLang="hu-HU" dirty="0">
                <a:latin typeface="Arial Black" panose="020B0A04020102020204" pitchFamily="34" charset="0"/>
              </a:rPr>
              <a:t> </a:t>
            </a:r>
            <a:r>
              <a:rPr lang="hu-HU" altLang="hu-HU" dirty="0" err="1">
                <a:latin typeface="Arial Black" panose="020B0A04020102020204" pitchFamily="34" charset="0"/>
              </a:rPr>
              <a:t>depression</a:t>
            </a:r>
            <a:r>
              <a:rPr lang="hu-HU" altLang="hu-HU" dirty="0">
                <a:latin typeface="Arial Black" panose="020B0A04020102020204" pitchFamily="34" charset="0"/>
              </a:rPr>
              <a:t>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hu-HU" altLang="hu-HU" sz="2100" dirty="0">
              <a:solidFill>
                <a:srgbClr val="202124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389376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8574" y="1388854"/>
            <a:ext cx="9692640" cy="1026542"/>
          </a:xfrm>
        </p:spPr>
        <p:txBody>
          <a:bodyPr>
            <a:noAutofit/>
          </a:bodyPr>
          <a:lstStyle/>
          <a:p>
            <a:pPr algn="ctr"/>
            <a:r>
              <a:rPr lang="hu-HU" sz="6600" dirty="0">
                <a:latin typeface="Arial Rounded MT Bold" panose="020F0704030504030204" pitchFamily="34" charset="0"/>
              </a:rPr>
              <a:t>THANKS FOR WATCHNG!</a:t>
            </a:r>
          </a:p>
        </p:txBody>
      </p:sp>
      <p:pic>
        <p:nvPicPr>
          <p:cNvPr id="4098" name="Picture 2" descr="▷ What is a healthy lifestyle? - Dos, don'ts, benefits &amp; more | A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43" y="2415396"/>
            <a:ext cx="5013101" cy="3743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39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TM03457515[[fn=Nézet]]</Template>
  <TotalTime>118</TotalTime>
  <Words>190</Words>
  <Application>Microsoft Office PowerPoint</Application>
  <PresentationFormat>Szélesvásznú</PresentationFormat>
  <Paragraphs>29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Rounded MT Bold</vt:lpstr>
      <vt:lpstr>Century Schoolbook</vt:lpstr>
      <vt:lpstr>Google Sans</vt:lpstr>
      <vt:lpstr>Wingdings 2</vt:lpstr>
      <vt:lpstr>View</vt:lpstr>
      <vt:lpstr>Live a helthier life for 30 days!</vt:lpstr>
      <vt:lpstr>What the challenge is?</vt:lpstr>
      <vt:lpstr>Healthy diet</vt:lpstr>
      <vt:lpstr>What my previous experience is?</vt:lpstr>
      <vt:lpstr>How I think it might change you?</vt:lpstr>
      <vt:lpstr>   Exra information: why is the morning cold shower good?</vt:lpstr>
      <vt:lpstr>THANKS FOR WATCHNG!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 to eat something new everyday for 30 days</dc:title>
  <dc:creator>Felhasználó</dc:creator>
  <cp:lastModifiedBy>Baumgartner Szilvia</cp:lastModifiedBy>
  <cp:revision>14</cp:revision>
  <dcterms:created xsi:type="dcterms:W3CDTF">2021-03-30T18:30:04Z</dcterms:created>
  <dcterms:modified xsi:type="dcterms:W3CDTF">2021-09-01T12:23:39Z</dcterms:modified>
</cp:coreProperties>
</file>