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6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172BDB-859D-465B-A13C-9076CDDA9C45}" v="482" dt="2021-03-17T14:27:22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50993-C55A-4191-A6DB-7C6CD323A5E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B99B62F-ED86-4A61-84DF-02FB4F1B2E25}">
      <dgm:prSet/>
      <dgm:spPr/>
      <dgm:t>
        <a:bodyPr/>
        <a:lstStyle/>
        <a:p>
          <a:r>
            <a:rPr lang="hu-HU" b="0" baseline="0"/>
            <a:t>Luftverschmutzung</a:t>
          </a:r>
          <a:endParaRPr lang="en-US"/>
        </a:p>
      </dgm:t>
    </dgm:pt>
    <dgm:pt modelId="{3F635A8E-54DA-4BD3-A143-0E8C908CB4F9}" type="parTrans" cxnId="{F7285B04-9A20-4D76-A3F1-7615DEF44834}">
      <dgm:prSet/>
      <dgm:spPr/>
      <dgm:t>
        <a:bodyPr/>
        <a:lstStyle/>
        <a:p>
          <a:endParaRPr lang="en-US"/>
        </a:p>
      </dgm:t>
    </dgm:pt>
    <dgm:pt modelId="{AE1F6B46-2829-4C51-9693-3CA95750A4B2}" type="sibTrans" cxnId="{F7285B04-9A20-4D76-A3F1-7615DEF44834}">
      <dgm:prSet/>
      <dgm:spPr/>
      <dgm:t>
        <a:bodyPr/>
        <a:lstStyle/>
        <a:p>
          <a:endParaRPr lang="en-US"/>
        </a:p>
      </dgm:t>
    </dgm:pt>
    <dgm:pt modelId="{E35C9A79-FD9A-4721-95F9-89F9AFC5F8A1}">
      <dgm:prSet/>
      <dgm:spPr/>
      <dgm:t>
        <a:bodyPr/>
        <a:lstStyle/>
        <a:p>
          <a:r>
            <a:rPr lang="hu-HU" b="0" baseline="0"/>
            <a:t>Wasserverschmutzung</a:t>
          </a:r>
          <a:endParaRPr lang="en-US"/>
        </a:p>
      </dgm:t>
    </dgm:pt>
    <dgm:pt modelId="{A977BE82-9FDE-4FE3-94D2-AEC3CCE08A3C}" type="parTrans" cxnId="{13AD6208-A632-4B50-8F6C-8004EB639B4C}">
      <dgm:prSet/>
      <dgm:spPr/>
      <dgm:t>
        <a:bodyPr/>
        <a:lstStyle/>
        <a:p>
          <a:endParaRPr lang="en-US"/>
        </a:p>
      </dgm:t>
    </dgm:pt>
    <dgm:pt modelId="{4AAF761A-5479-4D3E-9801-0ABAE2134527}" type="sibTrans" cxnId="{13AD6208-A632-4B50-8F6C-8004EB639B4C}">
      <dgm:prSet/>
      <dgm:spPr/>
      <dgm:t>
        <a:bodyPr/>
        <a:lstStyle/>
        <a:p>
          <a:endParaRPr lang="en-US"/>
        </a:p>
      </dgm:t>
    </dgm:pt>
    <dgm:pt modelId="{5CC48D8A-1F87-4ACD-8CFF-3EAC8FFEC25D}">
      <dgm:prSet/>
      <dgm:spPr/>
      <dgm:t>
        <a:bodyPr/>
        <a:lstStyle/>
        <a:p>
          <a:r>
            <a:rPr lang="hu-HU" b="0" baseline="0"/>
            <a:t>Bodenverschmutzung</a:t>
          </a:r>
          <a:endParaRPr lang="en-US"/>
        </a:p>
      </dgm:t>
    </dgm:pt>
    <dgm:pt modelId="{D2454DFC-182A-4A77-91AB-7BC9957840AE}" type="parTrans" cxnId="{60094C77-6B89-4678-97DC-174877004768}">
      <dgm:prSet/>
      <dgm:spPr/>
      <dgm:t>
        <a:bodyPr/>
        <a:lstStyle/>
        <a:p>
          <a:endParaRPr lang="en-US"/>
        </a:p>
      </dgm:t>
    </dgm:pt>
    <dgm:pt modelId="{CCCE2776-54D8-4B68-BB74-2AB5B3C57DAB}" type="sibTrans" cxnId="{60094C77-6B89-4678-97DC-174877004768}">
      <dgm:prSet/>
      <dgm:spPr/>
      <dgm:t>
        <a:bodyPr/>
        <a:lstStyle/>
        <a:p>
          <a:endParaRPr lang="en-US"/>
        </a:p>
      </dgm:t>
    </dgm:pt>
    <dgm:pt modelId="{3C18CAA3-10CE-4B0C-A70D-36B29B27FF6C}" type="pres">
      <dgm:prSet presAssocID="{2C850993-C55A-4191-A6DB-7C6CD323A5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D1EEE56-B076-41EC-9813-A7C110499392}" type="pres">
      <dgm:prSet presAssocID="{CB99B62F-ED86-4A61-84DF-02FB4F1B2E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2C38B1-369A-45F2-B2A9-9C470263C956}" type="pres">
      <dgm:prSet presAssocID="{AE1F6B46-2829-4C51-9693-3CA95750A4B2}" presName="spacer" presStyleCnt="0"/>
      <dgm:spPr/>
    </dgm:pt>
    <dgm:pt modelId="{0A3FD1D2-E15A-4DC0-B5D5-FB560468A699}" type="pres">
      <dgm:prSet presAssocID="{E35C9A79-FD9A-4721-95F9-89F9AFC5F8A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E9D16F7-804E-4BD3-91B9-395F5D670E24}" type="pres">
      <dgm:prSet presAssocID="{4AAF761A-5479-4D3E-9801-0ABAE2134527}" presName="spacer" presStyleCnt="0"/>
      <dgm:spPr/>
    </dgm:pt>
    <dgm:pt modelId="{FFD8A6BF-4B71-4CEC-A85C-C9CEC82EF7DC}" type="pres">
      <dgm:prSet presAssocID="{5CC48D8A-1F87-4ACD-8CFF-3EAC8FFEC25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251281F-E781-47CF-A3DE-4F6644247BEB}" type="presOf" srcId="{E35C9A79-FD9A-4721-95F9-89F9AFC5F8A1}" destId="{0A3FD1D2-E15A-4DC0-B5D5-FB560468A699}" srcOrd="0" destOrd="0" presId="urn:microsoft.com/office/officeart/2005/8/layout/vList2"/>
    <dgm:cxn modelId="{F7285B04-9A20-4D76-A3F1-7615DEF44834}" srcId="{2C850993-C55A-4191-A6DB-7C6CD323A5EE}" destId="{CB99B62F-ED86-4A61-84DF-02FB4F1B2E25}" srcOrd="0" destOrd="0" parTransId="{3F635A8E-54DA-4BD3-A143-0E8C908CB4F9}" sibTransId="{AE1F6B46-2829-4C51-9693-3CA95750A4B2}"/>
    <dgm:cxn modelId="{EA1F6874-F144-488C-80A9-8C139FC1150D}" type="presOf" srcId="{5CC48D8A-1F87-4ACD-8CFF-3EAC8FFEC25D}" destId="{FFD8A6BF-4B71-4CEC-A85C-C9CEC82EF7DC}" srcOrd="0" destOrd="0" presId="urn:microsoft.com/office/officeart/2005/8/layout/vList2"/>
    <dgm:cxn modelId="{13AD6208-A632-4B50-8F6C-8004EB639B4C}" srcId="{2C850993-C55A-4191-A6DB-7C6CD323A5EE}" destId="{E35C9A79-FD9A-4721-95F9-89F9AFC5F8A1}" srcOrd="1" destOrd="0" parTransId="{A977BE82-9FDE-4FE3-94D2-AEC3CCE08A3C}" sibTransId="{4AAF761A-5479-4D3E-9801-0ABAE2134527}"/>
    <dgm:cxn modelId="{179FFC14-864C-4780-885C-153FF9448B67}" type="presOf" srcId="{CB99B62F-ED86-4A61-84DF-02FB4F1B2E25}" destId="{8D1EEE56-B076-41EC-9813-A7C110499392}" srcOrd="0" destOrd="0" presId="urn:microsoft.com/office/officeart/2005/8/layout/vList2"/>
    <dgm:cxn modelId="{60094C77-6B89-4678-97DC-174877004768}" srcId="{2C850993-C55A-4191-A6DB-7C6CD323A5EE}" destId="{5CC48D8A-1F87-4ACD-8CFF-3EAC8FFEC25D}" srcOrd="2" destOrd="0" parTransId="{D2454DFC-182A-4A77-91AB-7BC9957840AE}" sibTransId="{CCCE2776-54D8-4B68-BB74-2AB5B3C57DAB}"/>
    <dgm:cxn modelId="{CA62AAFB-F0FC-48AD-83B4-1C0302EF9176}" type="presOf" srcId="{2C850993-C55A-4191-A6DB-7C6CD323A5EE}" destId="{3C18CAA3-10CE-4B0C-A70D-36B29B27FF6C}" srcOrd="0" destOrd="0" presId="urn:microsoft.com/office/officeart/2005/8/layout/vList2"/>
    <dgm:cxn modelId="{64D4D876-CE54-492B-A46C-D14EAB0AE2C6}" type="presParOf" srcId="{3C18CAA3-10CE-4B0C-A70D-36B29B27FF6C}" destId="{8D1EEE56-B076-41EC-9813-A7C110499392}" srcOrd="0" destOrd="0" presId="urn:microsoft.com/office/officeart/2005/8/layout/vList2"/>
    <dgm:cxn modelId="{6C81FA5E-2466-4618-B2F3-20466129D953}" type="presParOf" srcId="{3C18CAA3-10CE-4B0C-A70D-36B29B27FF6C}" destId="{AD2C38B1-369A-45F2-B2A9-9C470263C956}" srcOrd="1" destOrd="0" presId="urn:microsoft.com/office/officeart/2005/8/layout/vList2"/>
    <dgm:cxn modelId="{8B0FB232-9A66-4FE6-B504-6323DBC7CD4E}" type="presParOf" srcId="{3C18CAA3-10CE-4B0C-A70D-36B29B27FF6C}" destId="{0A3FD1D2-E15A-4DC0-B5D5-FB560468A699}" srcOrd="2" destOrd="0" presId="urn:microsoft.com/office/officeart/2005/8/layout/vList2"/>
    <dgm:cxn modelId="{D08ED6AF-3204-41CF-8834-42EDB16D32D1}" type="presParOf" srcId="{3C18CAA3-10CE-4B0C-A70D-36B29B27FF6C}" destId="{AE9D16F7-804E-4BD3-91B9-395F5D670E24}" srcOrd="3" destOrd="0" presId="urn:microsoft.com/office/officeart/2005/8/layout/vList2"/>
    <dgm:cxn modelId="{730403C5-28A0-494B-AE15-627CB92FE37A}" type="presParOf" srcId="{3C18CAA3-10CE-4B0C-A70D-36B29B27FF6C}" destId="{FFD8A6BF-4B71-4CEC-A85C-C9CEC82EF7D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BFB756-53C2-4EDB-881E-A8F28A952A3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6F2F6F2-B503-4AAA-B649-2D8C692335FB}">
      <dgm:prSet/>
      <dgm:spPr/>
      <dgm:t>
        <a:bodyPr/>
        <a:lstStyle/>
        <a:p>
          <a:r>
            <a:rPr lang="hu-HU" b="0" baseline="0"/>
            <a:t>Überschwemmungen</a:t>
          </a:r>
          <a:endParaRPr lang="en-US"/>
        </a:p>
      </dgm:t>
    </dgm:pt>
    <dgm:pt modelId="{104AC0CE-25D8-47D2-9DCF-BCAF42EFCB8A}" type="parTrans" cxnId="{DFBDCB89-9F83-4749-8BB0-C413FDB9FF27}">
      <dgm:prSet/>
      <dgm:spPr/>
      <dgm:t>
        <a:bodyPr/>
        <a:lstStyle/>
        <a:p>
          <a:endParaRPr lang="en-US"/>
        </a:p>
      </dgm:t>
    </dgm:pt>
    <dgm:pt modelId="{1685891C-72F6-45E9-954F-1FC5876EA3BB}" type="sibTrans" cxnId="{DFBDCB89-9F83-4749-8BB0-C413FDB9FF27}">
      <dgm:prSet/>
      <dgm:spPr/>
      <dgm:t>
        <a:bodyPr/>
        <a:lstStyle/>
        <a:p>
          <a:endParaRPr lang="en-US"/>
        </a:p>
      </dgm:t>
    </dgm:pt>
    <dgm:pt modelId="{7DF7E659-63C2-4DDE-AB6B-84F59EE269E0}">
      <dgm:prSet/>
      <dgm:spPr/>
      <dgm:t>
        <a:bodyPr/>
        <a:lstStyle/>
        <a:p>
          <a:r>
            <a:rPr lang="hu-HU" b="0" baseline="0"/>
            <a:t>Stürme</a:t>
          </a:r>
          <a:endParaRPr lang="en-US"/>
        </a:p>
      </dgm:t>
    </dgm:pt>
    <dgm:pt modelId="{E7B38B78-9C26-40A0-BB40-92E71BF0BEFE}" type="parTrans" cxnId="{06355465-13D0-4A1F-B8CA-9DCB41C47FC1}">
      <dgm:prSet/>
      <dgm:spPr/>
      <dgm:t>
        <a:bodyPr/>
        <a:lstStyle/>
        <a:p>
          <a:endParaRPr lang="en-US"/>
        </a:p>
      </dgm:t>
    </dgm:pt>
    <dgm:pt modelId="{86E52D56-DF90-4B7E-8602-98AC0658C985}" type="sibTrans" cxnId="{06355465-13D0-4A1F-B8CA-9DCB41C47FC1}">
      <dgm:prSet/>
      <dgm:spPr/>
      <dgm:t>
        <a:bodyPr/>
        <a:lstStyle/>
        <a:p>
          <a:endParaRPr lang="en-US"/>
        </a:p>
      </dgm:t>
    </dgm:pt>
    <dgm:pt modelId="{DB703A17-FC4D-40A0-A0FF-78082DAF1178}">
      <dgm:prSet/>
      <dgm:spPr/>
      <dgm:t>
        <a:bodyPr/>
        <a:lstStyle/>
        <a:p>
          <a:r>
            <a:rPr lang="hu-HU" b="0" baseline="0"/>
            <a:t>Waldbrände</a:t>
          </a:r>
          <a:endParaRPr lang="en-US"/>
        </a:p>
      </dgm:t>
    </dgm:pt>
    <dgm:pt modelId="{D756ECFA-6F8E-42DA-B72B-EB122F7E7FCB}" type="parTrans" cxnId="{628B79BA-BE89-4239-B693-5819A9DE0360}">
      <dgm:prSet/>
      <dgm:spPr/>
      <dgm:t>
        <a:bodyPr/>
        <a:lstStyle/>
        <a:p>
          <a:endParaRPr lang="en-US"/>
        </a:p>
      </dgm:t>
    </dgm:pt>
    <dgm:pt modelId="{A76A4D59-78EF-4F41-9F17-992408F02E1E}" type="sibTrans" cxnId="{628B79BA-BE89-4239-B693-5819A9DE0360}">
      <dgm:prSet/>
      <dgm:spPr/>
      <dgm:t>
        <a:bodyPr/>
        <a:lstStyle/>
        <a:p>
          <a:endParaRPr lang="en-US"/>
        </a:p>
      </dgm:t>
    </dgm:pt>
    <dgm:pt modelId="{8D248BB1-5EEC-40A3-A4F4-BC9804B55F23}">
      <dgm:prSet/>
      <dgm:spPr/>
      <dgm:t>
        <a:bodyPr/>
        <a:lstStyle/>
        <a:p>
          <a:r>
            <a:rPr lang="hu-HU" b="0" baseline="0"/>
            <a:t>Tsunamis</a:t>
          </a:r>
          <a:endParaRPr lang="en-US"/>
        </a:p>
      </dgm:t>
    </dgm:pt>
    <dgm:pt modelId="{C7989E14-33FD-4F8F-8D74-B4BEF26DCD63}" type="parTrans" cxnId="{B650BDD0-671B-4E64-939A-C3CF5B688589}">
      <dgm:prSet/>
      <dgm:spPr/>
      <dgm:t>
        <a:bodyPr/>
        <a:lstStyle/>
        <a:p>
          <a:endParaRPr lang="en-US"/>
        </a:p>
      </dgm:t>
    </dgm:pt>
    <dgm:pt modelId="{54A80002-A3B9-4412-BC4F-4DD3B82CE934}" type="sibTrans" cxnId="{B650BDD0-671B-4E64-939A-C3CF5B688589}">
      <dgm:prSet/>
      <dgm:spPr/>
      <dgm:t>
        <a:bodyPr/>
        <a:lstStyle/>
        <a:p>
          <a:endParaRPr lang="en-US"/>
        </a:p>
      </dgm:t>
    </dgm:pt>
    <dgm:pt modelId="{8B8A297B-493A-4C02-BB9B-23F10EF54661}" type="pres">
      <dgm:prSet presAssocID="{A3BFB756-53C2-4EDB-881E-A8F28A952A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1D21942-56B4-4277-86E4-2F7E404BF362}" type="pres">
      <dgm:prSet presAssocID="{A6F2F6F2-B503-4AAA-B649-2D8C692335F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D8C262-9AB8-4A95-8B32-61F8ABB80042}" type="pres">
      <dgm:prSet presAssocID="{1685891C-72F6-45E9-954F-1FC5876EA3BB}" presName="spacer" presStyleCnt="0"/>
      <dgm:spPr/>
    </dgm:pt>
    <dgm:pt modelId="{92442096-8385-4B82-86A3-AD21789DE1A1}" type="pres">
      <dgm:prSet presAssocID="{7DF7E659-63C2-4DDE-AB6B-84F59EE269E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959C8-71C1-4202-A1C9-F1B399A1AB64}" type="pres">
      <dgm:prSet presAssocID="{86E52D56-DF90-4B7E-8602-98AC0658C985}" presName="spacer" presStyleCnt="0"/>
      <dgm:spPr/>
    </dgm:pt>
    <dgm:pt modelId="{7B1BC41A-3FAE-47B9-ABF6-905A57FFFB13}" type="pres">
      <dgm:prSet presAssocID="{DB703A17-FC4D-40A0-A0FF-78082DAF117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581F553-638F-4EEC-A95A-790EF1B4F2A7}" type="pres">
      <dgm:prSet presAssocID="{A76A4D59-78EF-4F41-9F17-992408F02E1E}" presName="spacer" presStyleCnt="0"/>
      <dgm:spPr/>
    </dgm:pt>
    <dgm:pt modelId="{70907EE3-8FC3-4078-AA72-119EB5ACF17D}" type="pres">
      <dgm:prSet presAssocID="{8D248BB1-5EEC-40A3-A4F4-BC9804B55F2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EE09BC8-D2A7-4BCD-AD4E-C9EA1102BCD2}" type="presOf" srcId="{A3BFB756-53C2-4EDB-881E-A8F28A952A3C}" destId="{8B8A297B-493A-4C02-BB9B-23F10EF54661}" srcOrd="0" destOrd="0" presId="urn:microsoft.com/office/officeart/2005/8/layout/vList2"/>
    <dgm:cxn modelId="{B650BDD0-671B-4E64-939A-C3CF5B688589}" srcId="{A3BFB756-53C2-4EDB-881E-A8F28A952A3C}" destId="{8D248BB1-5EEC-40A3-A4F4-BC9804B55F23}" srcOrd="3" destOrd="0" parTransId="{C7989E14-33FD-4F8F-8D74-B4BEF26DCD63}" sibTransId="{54A80002-A3B9-4412-BC4F-4DD3B82CE934}"/>
    <dgm:cxn modelId="{225CCB9C-1772-47C0-9553-1E0213678352}" type="presOf" srcId="{DB703A17-FC4D-40A0-A0FF-78082DAF1178}" destId="{7B1BC41A-3FAE-47B9-ABF6-905A57FFFB13}" srcOrd="0" destOrd="0" presId="urn:microsoft.com/office/officeart/2005/8/layout/vList2"/>
    <dgm:cxn modelId="{DFBDCB89-9F83-4749-8BB0-C413FDB9FF27}" srcId="{A3BFB756-53C2-4EDB-881E-A8F28A952A3C}" destId="{A6F2F6F2-B503-4AAA-B649-2D8C692335FB}" srcOrd="0" destOrd="0" parTransId="{104AC0CE-25D8-47D2-9DCF-BCAF42EFCB8A}" sibTransId="{1685891C-72F6-45E9-954F-1FC5876EA3BB}"/>
    <dgm:cxn modelId="{F5F2B0B7-AFBE-4951-9717-380FD3E2A438}" type="presOf" srcId="{A6F2F6F2-B503-4AAA-B649-2D8C692335FB}" destId="{11D21942-56B4-4277-86E4-2F7E404BF362}" srcOrd="0" destOrd="0" presId="urn:microsoft.com/office/officeart/2005/8/layout/vList2"/>
    <dgm:cxn modelId="{1FBACE62-3D63-4E66-845A-4DB08E91F6B4}" type="presOf" srcId="{8D248BB1-5EEC-40A3-A4F4-BC9804B55F23}" destId="{70907EE3-8FC3-4078-AA72-119EB5ACF17D}" srcOrd="0" destOrd="0" presId="urn:microsoft.com/office/officeart/2005/8/layout/vList2"/>
    <dgm:cxn modelId="{06355465-13D0-4A1F-B8CA-9DCB41C47FC1}" srcId="{A3BFB756-53C2-4EDB-881E-A8F28A952A3C}" destId="{7DF7E659-63C2-4DDE-AB6B-84F59EE269E0}" srcOrd="1" destOrd="0" parTransId="{E7B38B78-9C26-40A0-BB40-92E71BF0BEFE}" sibTransId="{86E52D56-DF90-4B7E-8602-98AC0658C985}"/>
    <dgm:cxn modelId="{B6CD358D-185C-4D53-9115-E3F9068BEC2F}" type="presOf" srcId="{7DF7E659-63C2-4DDE-AB6B-84F59EE269E0}" destId="{92442096-8385-4B82-86A3-AD21789DE1A1}" srcOrd="0" destOrd="0" presId="urn:microsoft.com/office/officeart/2005/8/layout/vList2"/>
    <dgm:cxn modelId="{628B79BA-BE89-4239-B693-5819A9DE0360}" srcId="{A3BFB756-53C2-4EDB-881E-A8F28A952A3C}" destId="{DB703A17-FC4D-40A0-A0FF-78082DAF1178}" srcOrd="2" destOrd="0" parTransId="{D756ECFA-6F8E-42DA-B72B-EB122F7E7FCB}" sibTransId="{A76A4D59-78EF-4F41-9F17-992408F02E1E}"/>
    <dgm:cxn modelId="{DD77614A-5DE1-4C59-9BAD-CA95C6F1BB8B}" type="presParOf" srcId="{8B8A297B-493A-4C02-BB9B-23F10EF54661}" destId="{11D21942-56B4-4277-86E4-2F7E404BF362}" srcOrd="0" destOrd="0" presId="urn:microsoft.com/office/officeart/2005/8/layout/vList2"/>
    <dgm:cxn modelId="{5AE25D54-CCEE-4C4B-BC6D-9071D9628B3F}" type="presParOf" srcId="{8B8A297B-493A-4C02-BB9B-23F10EF54661}" destId="{EFD8C262-9AB8-4A95-8B32-61F8ABB80042}" srcOrd="1" destOrd="0" presId="urn:microsoft.com/office/officeart/2005/8/layout/vList2"/>
    <dgm:cxn modelId="{99E4D90C-5C84-4F7E-943E-CA2E2DC06304}" type="presParOf" srcId="{8B8A297B-493A-4C02-BB9B-23F10EF54661}" destId="{92442096-8385-4B82-86A3-AD21789DE1A1}" srcOrd="2" destOrd="0" presId="urn:microsoft.com/office/officeart/2005/8/layout/vList2"/>
    <dgm:cxn modelId="{7ACF30D5-7D90-45E9-9E47-30CB7EAF3C38}" type="presParOf" srcId="{8B8A297B-493A-4C02-BB9B-23F10EF54661}" destId="{E85959C8-71C1-4202-A1C9-F1B399A1AB64}" srcOrd="3" destOrd="0" presId="urn:microsoft.com/office/officeart/2005/8/layout/vList2"/>
    <dgm:cxn modelId="{173B04D6-F7B9-4B2A-B245-965DB8902BC5}" type="presParOf" srcId="{8B8A297B-493A-4C02-BB9B-23F10EF54661}" destId="{7B1BC41A-3FAE-47B9-ABF6-905A57FFFB13}" srcOrd="4" destOrd="0" presId="urn:microsoft.com/office/officeart/2005/8/layout/vList2"/>
    <dgm:cxn modelId="{5BEEAE52-ACBB-4157-92DB-ED990F2A68DD}" type="presParOf" srcId="{8B8A297B-493A-4C02-BB9B-23F10EF54661}" destId="{3581F553-638F-4EEC-A95A-790EF1B4F2A7}" srcOrd="5" destOrd="0" presId="urn:microsoft.com/office/officeart/2005/8/layout/vList2"/>
    <dgm:cxn modelId="{85FFDA42-BC91-46C6-A51F-0DFC027C4C83}" type="presParOf" srcId="{8B8A297B-493A-4C02-BB9B-23F10EF54661}" destId="{70907EE3-8FC3-4078-AA72-119EB5ACF17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9723BF-0860-48DD-AEC0-F9C132C73E7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DC4CFC0-1B14-4EE9-A7C3-FFD74B041E1E}">
      <dgm:prSet/>
      <dgm:spPr/>
      <dgm:t>
        <a:bodyPr/>
        <a:lstStyle/>
        <a:p>
          <a:r>
            <a:rPr lang="hu-HU" b="0" baseline="0"/>
            <a:t>Verkehrsmitteln</a:t>
          </a:r>
          <a:endParaRPr lang="en-US"/>
        </a:p>
      </dgm:t>
    </dgm:pt>
    <dgm:pt modelId="{35874CD0-0BD4-4732-A3E7-E041F6CA96E1}" type="parTrans" cxnId="{E12D3691-DA58-4B1B-A926-7A8323CA28E0}">
      <dgm:prSet/>
      <dgm:spPr/>
      <dgm:t>
        <a:bodyPr/>
        <a:lstStyle/>
        <a:p>
          <a:endParaRPr lang="en-US"/>
        </a:p>
      </dgm:t>
    </dgm:pt>
    <dgm:pt modelId="{B7A5CAE9-2421-4EC3-A7CA-DE636008F91F}" type="sibTrans" cxnId="{E12D3691-DA58-4B1B-A926-7A8323CA28E0}">
      <dgm:prSet/>
      <dgm:spPr/>
      <dgm:t>
        <a:bodyPr/>
        <a:lstStyle/>
        <a:p>
          <a:endParaRPr lang="en-US"/>
        </a:p>
      </dgm:t>
    </dgm:pt>
    <dgm:pt modelId="{B3E02BD1-061D-46ED-9D01-8C2B40F445E5}">
      <dgm:prSet/>
      <dgm:spPr/>
      <dgm:t>
        <a:bodyPr/>
        <a:lstStyle/>
        <a:p>
          <a:r>
            <a:rPr lang="hu-HU" b="0" baseline="0"/>
            <a:t>Tierhaltung</a:t>
          </a:r>
          <a:endParaRPr lang="en-US"/>
        </a:p>
      </dgm:t>
    </dgm:pt>
    <dgm:pt modelId="{170AF53F-60BB-428E-9B5F-CA1D020A568C}" type="parTrans" cxnId="{7362B7CD-647D-4DDC-A396-5F0BCD0DEA95}">
      <dgm:prSet/>
      <dgm:spPr/>
      <dgm:t>
        <a:bodyPr/>
        <a:lstStyle/>
        <a:p>
          <a:endParaRPr lang="en-US"/>
        </a:p>
      </dgm:t>
    </dgm:pt>
    <dgm:pt modelId="{B7329195-FDBE-48D6-83FB-951C8AEC7EE5}" type="sibTrans" cxnId="{7362B7CD-647D-4DDC-A396-5F0BCD0DEA95}">
      <dgm:prSet/>
      <dgm:spPr/>
      <dgm:t>
        <a:bodyPr/>
        <a:lstStyle/>
        <a:p>
          <a:endParaRPr lang="en-US"/>
        </a:p>
      </dgm:t>
    </dgm:pt>
    <dgm:pt modelId="{FD6C0844-A417-4D40-9377-A67106CD00AB}">
      <dgm:prSet/>
      <dgm:spPr/>
      <dgm:t>
        <a:bodyPr/>
        <a:lstStyle/>
        <a:p>
          <a:r>
            <a:rPr lang="hu-HU" b="0" baseline="0"/>
            <a:t>Plastik</a:t>
          </a:r>
          <a:endParaRPr lang="en-US"/>
        </a:p>
      </dgm:t>
    </dgm:pt>
    <dgm:pt modelId="{019D43F8-929A-42F1-B901-DE4C0EE52080}" type="parTrans" cxnId="{7A196855-241B-4099-8754-AAE0958FAE34}">
      <dgm:prSet/>
      <dgm:spPr/>
      <dgm:t>
        <a:bodyPr/>
        <a:lstStyle/>
        <a:p>
          <a:endParaRPr lang="en-US"/>
        </a:p>
      </dgm:t>
    </dgm:pt>
    <dgm:pt modelId="{B3FF7934-FA4D-462F-AB30-CDC70B3BA634}" type="sibTrans" cxnId="{7A196855-241B-4099-8754-AAE0958FAE34}">
      <dgm:prSet/>
      <dgm:spPr/>
      <dgm:t>
        <a:bodyPr/>
        <a:lstStyle/>
        <a:p>
          <a:endParaRPr lang="en-US"/>
        </a:p>
      </dgm:t>
    </dgm:pt>
    <dgm:pt modelId="{921768F8-0A1C-423C-80EF-34341A867D02}">
      <dgm:prSet/>
      <dgm:spPr/>
      <dgm:t>
        <a:bodyPr/>
        <a:lstStyle/>
        <a:p>
          <a:r>
            <a:rPr lang="hu-HU" b="0" baseline="0"/>
            <a:t>Sauern Regens</a:t>
          </a:r>
          <a:endParaRPr lang="en-US"/>
        </a:p>
      </dgm:t>
    </dgm:pt>
    <dgm:pt modelId="{5B5CA19A-25A2-4F75-BDF2-27CF85E9D547}" type="parTrans" cxnId="{99883791-B7F6-420D-932F-826AE4198557}">
      <dgm:prSet/>
      <dgm:spPr/>
      <dgm:t>
        <a:bodyPr/>
        <a:lstStyle/>
        <a:p>
          <a:endParaRPr lang="en-US"/>
        </a:p>
      </dgm:t>
    </dgm:pt>
    <dgm:pt modelId="{0EAD37D5-917B-4FC9-A706-02C96D571BE8}" type="sibTrans" cxnId="{99883791-B7F6-420D-932F-826AE4198557}">
      <dgm:prSet/>
      <dgm:spPr/>
      <dgm:t>
        <a:bodyPr/>
        <a:lstStyle/>
        <a:p>
          <a:endParaRPr lang="en-US"/>
        </a:p>
      </dgm:t>
    </dgm:pt>
    <dgm:pt modelId="{6838EBDD-9F33-47B2-8CE2-F345F670BB31}" type="pres">
      <dgm:prSet presAssocID="{D29723BF-0860-48DD-AEC0-F9C132C73E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2A65537-6F1C-4187-958A-9F1C719661C4}" type="pres">
      <dgm:prSet presAssocID="{5DC4CFC0-1B14-4EE9-A7C3-FFD74B041E1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11DCC5-7C85-4BA2-8125-18A47CB66D90}" type="pres">
      <dgm:prSet presAssocID="{B7A5CAE9-2421-4EC3-A7CA-DE636008F91F}" presName="spacer" presStyleCnt="0"/>
      <dgm:spPr/>
    </dgm:pt>
    <dgm:pt modelId="{E4C3FEDA-FB33-4112-BF43-FBF04E9A3485}" type="pres">
      <dgm:prSet presAssocID="{B3E02BD1-061D-46ED-9D01-8C2B40F445E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B81A7D-9F29-4EC5-84CB-6E7A7840DB45}" type="pres">
      <dgm:prSet presAssocID="{B7329195-FDBE-48D6-83FB-951C8AEC7EE5}" presName="spacer" presStyleCnt="0"/>
      <dgm:spPr/>
    </dgm:pt>
    <dgm:pt modelId="{CB2E7759-AA62-48CE-99EE-0002839AEA1A}" type="pres">
      <dgm:prSet presAssocID="{FD6C0844-A417-4D40-9377-A67106CD00A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807FA7-AD19-47E2-85EB-DC67060758C0}" type="pres">
      <dgm:prSet presAssocID="{B3FF7934-FA4D-462F-AB30-CDC70B3BA634}" presName="spacer" presStyleCnt="0"/>
      <dgm:spPr/>
    </dgm:pt>
    <dgm:pt modelId="{5630BD92-D811-4131-BBC7-DA7F93788185}" type="pres">
      <dgm:prSet presAssocID="{921768F8-0A1C-423C-80EF-34341A867D0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9883791-B7F6-420D-932F-826AE4198557}" srcId="{D29723BF-0860-48DD-AEC0-F9C132C73E7E}" destId="{921768F8-0A1C-423C-80EF-34341A867D02}" srcOrd="3" destOrd="0" parTransId="{5B5CA19A-25A2-4F75-BDF2-27CF85E9D547}" sibTransId="{0EAD37D5-917B-4FC9-A706-02C96D571BE8}"/>
    <dgm:cxn modelId="{77091612-F3F5-4E11-B1BC-1EA1314E54C5}" type="presOf" srcId="{FD6C0844-A417-4D40-9377-A67106CD00AB}" destId="{CB2E7759-AA62-48CE-99EE-0002839AEA1A}" srcOrd="0" destOrd="0" presId="urn:microsoft.com/office/officeart/2005/8/layout/vList2"/>
    <dgm:cxn modelId="{E12D3691-DA58-4B1B-A926-7A8323CA28E0}" srcId="{D29723BF-0860-48DD-AEC0-F9C132C73E7E}" destId="{5DC4CFC0-1B14-4EE9-A7C3-FFD74B041E1E}" srcOrd="0" destOrd="0" parTransId="{35874CD0-0BD4-4732-A3E7-E041F6CA96E1}" sibTransId="{B7A5CAE9-2421-4EC3-A7CA-DE636008F91F}"/>
    <dgm:cxn modelId="{29D8FC9B-63C2-4693-AD61-52B2F4B77FBC}" type="presOf" srcId="{921768F8-0A1C-423C-80EF-34341A867D02}" destId="{5630BD92-D811-4131-BBC7-DA7F93788185}" srcOrd="0" destOrd="0" presId="urn:microsoft.com/office/officeart/2005/8/layout/vList2"/>
    <dgm:cxn modelId="{3FDD218C-6DF4-461D-99EE-85BCD926B3E6}" type="presOf" srcId="{D29723BF-0860-48DD-AEC0-F9C132C73E7E}" destId="{6838EBDD-9F33-47B2-8CE2-F345F670BB31}" srcOrd="0" destOrd="0" presId="urn:microsoft.com/office/officeart/2005/8/layout/vList2"/>
    <dgm:cxn modelId="{E0B59131-CA1E-4D35-8430-69267F1777C4}" type="presOf" srcId="{B3E02BD1-061D-46ED-9D01-8C2B40F445E5}" destId="{E4C3FEDA-FB33-4112-BF43-FBF04E9A3485}" srcOrd="0" destOrd="0" presId="urn:microsoft.com/office/officeart/2005/8/layout/vList2"/>
    <dgm:cxn modelId="{7382842C-23BE-4153-9D88-F32AF9F23230}" type="presOf" srcId="{5DC4CFC0-1B14-4EE9-A7C3-FFD74B041E1E}" destId="{E2A65537-6F1C-4187-958A-9F1C719661C4}" srcOrd="0" destOrd="0" presId="urn:microsoft.com/office/officeart/2005/8/layout/vList2"/>
    <dgm:cxn modelId="{7A196855-241B-4099-8754-AAE0958FAE34}" srcId="{D29723BF-0860-48DD-AEC0-F9C132C73E7E}" destId="{FD6C0844-A417-4D40-9377-A67106CD00AB}" srcOrd="2" destOrd="0" parTransId="{019D43F8-929A-42F1-B901-DE4C0EE52080}" sibTransId="{B3FF7934-FA4D-462F-AB30-CDC70B3BA634}"/>
    <dgm:cxn modelId="{7362B7CD-647D-4DDC-A396-5F0BCD0DEA95}" srcId="{D29723BF-0860-48DD-AEC0-F9C132C73E7E}" destId="{B3E02BD1-061D-46ED-9D01-8C2B40F445E5}" srcOrd="1" destOrd="0" parTransId="{170AF53F-60BB-428E-9B5F-CA1D020A568C}" sibTransId="{B7329195-FDBE-48D6-83FB-951C8AEC7EE5}"/>
    <dgm:cxn modelId="{9D22F203-4CEA-4525-AD04-611441663991}" type="presParOf" srcId="{6838EBDD-9F33-47B2-8CE2-F345F670BB31}" destId="{E2A65537-6F1C-4187-958A-9F1C719661C4}" srcOrd="0" destOrd="0" presId="urn:microsoft.com/office/officeart/2005/8/layout/vList2"/>
    <dgm:cxn modelId="{BC0229B0-6C86-4B71-8AEB-87518F558676}" type="presParOf" srcId="{6838EBDD-9F33-47B2-8CE2-F345F670BB31}" destId="{B311DCC5-7C85-4BA2-8125-18A47CB66D90}" srcOrd="1" destOrd="0" presId="urn:microsoft.com/office/officeart/2005/8/layout/vList2"/>
    <dgm:cxn modelId="{7D2B1EE9-B1BF-47AD-BC02-64DBC30B9C0B}" type="presParOf" srcId="{6838EBDD-9F33-47B2-8CE2-F345F670BB31}" destId="{E4C3FEDA-FB33-4112-BF43-FBF04E9A3485}" srcOrd="2" destOrd="0" presId="urn:microsoft.com/office/officeart/2005/8/layout/vList2"/>
    <dgm:cxn modelId="{29CCC623-2FC4-4E45-AC9E-E8E8F00F31C7}" type="presParOf" srcId="{6838EBDD-9F33-47B2-8CE2-F345F670BB31}" destId="{47B81A7D-9F29-4EC5-84CB-6E7A7840DB45}" srcOrd="3" destOrd="0" presId="urn:microsoft.com/office/officeart/2005/8/layout/vList2"/>
    <dgm:cxn modelId="{845557A6-D872-4C0D-8E99-2CA83DA71A28}" type="presParOf" srcId="{6838EBDD-9F33-47B2-8CE2-F345F670BB31}" destId="{CB2E7759-AA62-48CE-99EE-0002839AEA1A}" srcOrd="4" destOrd="0" presId="urn:microsoft.com/office/officeart/2005/8/layout/vList2"/>
    <dgm:cxn modelId="{E3673BC6-6C86-4CE2-A996-265D9C4C0310}" type="presParOf" srcId="{6838EBDD-9F33-47B2-8CE2-F345F670BB31}" destId="{68807FA7-AD19-47E2-85EB-DC67060758C0}" srcOrd="5" destOrd="0" presId="urn:microsoft.com/office/officeart/2005/8/layout/vList2"/>
    <dgm:cxn modelId="{0DDB77B2-CC96-448D-8555-3CC14192D237}" type="presParOf" srcId="{6838EBDD-9F33-47B2-8CE2-F345F670BB31}" destId="{5630BD92-D811-4131-BBC7-DA7F9378818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58376D-4362-49BB-9B1D-0C6E6C829B8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3908053-21A3-4E84-87C5-3FEFCF9D96E4}">
      <dgm:prSet/>
      <dgm:spPr/>
      <dgm:t>
        <a:bodyPr/>
        <a:lstStyle/>
        <a:p>
          <a:r>
            <a:rPr lang="hu-HU" b="0" baseline="0"/>
            <a:t>Mehrere Bäume pflanzen</a:t>
          </a:r>
          <a:endParaRPr lang="en-US"/>
        </a:p>
      </dgm:t>
    </dgm:pt>
    <dgm:pt modelId="{E65AAC48-1655-4D56-A379-67447FB2082E}" type="parTrans" cxnId="{39366966-936C-41B8-9B83-F052E79721D4}">
      <dgm:prSet/>
      <dgm:spPr/>
      <dgm:t>
        <a:bodyPr/>
        <a:lstStyle/>
        <a:p>
          <a:endParaRPr lang="en-US"/>
        </a:p>
      </dgm:t>
    </dgm:pt>
    <dgm:pt modelId="{392917E2-3BFB-42E2-9756-A534C8F60C1E}" type="sibTrans" cxnId="{39366966-936C-41B8-9B83-F052E79721D4}">
      <dgm:prSet/>
      <dgm:spPr/>
      <dgm:t>
        <a:bodyPr/>
        <a:lstStyle/>
        <a:p>
          <a:endParaRPr lang="en-US"/>
        </a:p>
      </dgm:t>
    </dgm:pt>
    <dgm:pt modelId="{BA324B28-8F01-4E99-9885-3B6B311BAF8B}">
      <dgm:prSet/>
      <dgm:spPr/>
      <dgm:t>
        <a:bodyPr/>
        <a:lstStyle/>
        <a:p>
          <a:r>
            <a:rPr lang="hu-HU" b="0" baseline="0"/>
            <a:t>Im Wald: den Wald im Ruhe lassen</a:t>
          </a:r>
          <a:endParaRPr lang="en-US"/>
        </a:p>
      </dgm:t>
    </dgm:pt>
    <dgm:pt modelId="{E8A97009-5FDC-4C5D-AB2B-3E3055A54F65}" type="parTrans" cxnId="{6305C63E-8A2F-48E0-9C44-BA52EE44FAEE}">
      <dgm:prSet/>
      <dgm:spPr/>
      <dgm:t>
        <a:bodyPr/>
        <a:lstStyle/>
        <a:p>
          <a:endParaRPr lang="en-US"/>
        </a:p>
      </dgm:t>
    </dgm:pt>
    <dgm:pt modelId="{4FEB3F46-81C5-4E5A-9814-71A9EAFAADA1}" type="sibTrans" cxnId="{6305C63E-8A2F-48E0-9C44-BA52EE44FAEE}">
      <dgm:prSet/>
      <dgm:spPr/>
      <dgm:t>
        <a:bodyPr/>
        <a:lstStyle/>
        <a:p>
          <a:endParaRPr lang="en-US"/>
        </a:p>
      </dgm:t>
    </dgm:pt>
    <dgm:pt modelId="{DC8173FB-E5CC-4816-8F7D-A17B01764010}">
      <dgm:prSet/>
      <dgm:spPr/>
      <dgm:t>
        <a:bodyPr/>
        <a:lstStyle/>
        <a:p>
          <a:r>
            <a:rPr lang="hu-HU" b="0" baseline="0"/>
            <a:t>Öffentliche Verkehrsmitteln benutzen</a:t>
          </a:r>
          <a:endParaRPr lang="en-US"/>
        </a:p>
      </dgm:t>
    </dgm:pt>
    <dgm:pt modelId="{3FA39CFD-3162-43A9-AC03-256F634A545D}" type="parTrans" cxnId="{3B072C2B-5196-4C85-872B-9A9DB3EDE826}">
      <dgm:prSet/>
      <dgm:spPr/>
      <dgm:t>
        <a:bodyPr/>
        <a:lstStyle/>
        <a:p>
          <a:endParaRPr lang="en-US"/>
        </a:p>
      </dgm:t>
    </dgm:pt>
    <dgm:pt modelId="{E13E7046-DA2A-42A3-9B14-B63810331083}" type="sibTrans" cxnId="{3B072C2B-5196-4C85-872B-9A9DB3EDE826}">
      <dgm:prSet/>
      <dgm:spPr/>
      <dgm:t>
        <a:bodyPr/>
        <a:lstStyle/>
        <a:p>
          <a:endParaRPr lang="en-US"/>
        </a:p>
      </dgm:t>
    </dgm:pt>
    <dgm:pt modelId="{E7BCC678-37A7-49CA-B7A3-50B199A62E84}">
      <dgm:prSet/>
      <dgm:spPr/>
      <dgm:t>
        <a:bodyPr/>
        <a:lstStyle/>
        <a:p>
          <a:r>
            <a:rPr lang="hu-HU" b="0" baseline="0"/>
            <a:t>Weniger Fleisch essen</a:t>
          </a:r>
          <a:endParaRPr lang="en-US"/>
        </a:p>
      </dgm:t>
    </dgm:pt>
    <dgm:pt modelId="{04157C0F-59DD-43D8-8D36-7CC01C14203D}" type="parTrans" cxnId="{9DF64CDA-A71E-460E-A807-DFBC2306D912}">
      <dgm:prSet/>
      <dgm:spPr/>
      <dgm:t>
        <a:bodyPr/>
        <a:lstStyle/>
        <a:p>
          <a:endParaRPr lang="en-US"/>
        </a:p>
      </dgm:t>
    </dgm:pt>
    <dgm:pt modelId="{0612F78F-27FB-4F21-98A2-3C785D2E19AF}" type="sibTrans" cxnId="{9DF64CDA-A71E-460E-A807-DFBC2306D912}">
      <dgm:prSet/>
      <dgm:spPr/>
      <dgm:t>
        <a:bodyPr/>
        <a:lstStyle/>
        <a:p>
          <a:endParaRPr lang="en-US"/>
        </a:p>
      </dgm:t>
    </dgm:pt>
    <dgm:pt modelId="{8C827364-AB84-4D25-8FCC-0966CD8B4C98}" type="pres">
      <dgm:prSet presAssocID="{0058376D-4362-49BB-9B1D-0C6E6C829B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C1BEF4D-9F99-4682-8423-5AD96C6C2F9E}" type="pres">
      <dgm:prSet presAssocID="{C3908053-21A3-4E84-87C5-3FEFCF9D96E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961D6D-E927-4FC9-BD4D-6AA422D74B31}" type="pres">
      <dgm:prSet presAssocID="{392917E2-3BFB-42E2-9756-A534C8F60C1E}" presName="spacer" presStyleCnt="0"/>
      <dgm:spPr/>
    </dgm:pt>
    <dgm:pt modelId="{05FA4342-6771-4938-81BF-7FE5AD42697A}" type="pres">
      <dgm:prSet presAssocID="{BA324B28-8F01-4E99-9885-3B6B311BAF8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E4D367-26E3-4A13-834B-974BF1B6FED2}" type="pres">
      <dgm:prSet presAssocID="{4FEB3F46-81C5-4E5A-9814-71A9EAFAADA1}" presName="spacer" presStyleCnt="0"/>
      <dgm:spPr/>
    </dgm:pt>
    <dgm:pt modelId="{93A36AFF-06EE-4D9E-9DC0-4D5FF75DDEBB}" type="pres">
      <dgm:prSet presAssocID="{DC8173FB-E5CC-4816-8F7D-A17B0176401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C021708-7183-4B92-8137-92735C63AC89}" type="pres">
      <dgm:prSet presAssocID="{E13E7046-DA2A-42A3-9B14-B63810331083}" presName="spacer" presStyleCnt="0"/>
      <dgm:spPr/>
    </dgm:pt>
    <dgm:pt modelId="{52F4149B-5704-466F-993C-D02C1E4B2731}" type="pres">
      <dgm:prSet presAssocID="{E7BCC678-37A7-49CA-B7A3-50B199A62E8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9366966-936C-41B8-9B83-F052E79721D4}" srcId="{0058376D-4362-49BB-9B1D-0C6E6C829B89}" destId="{C3908053-21A3-4E84-87C5-3FEFCF9D96E4}" srcOrd="0" destOrd="0" parTransId="{E65AAC48-1655-4D56-A379-67447FB2082E}" sibTransId="{392917E2-3BFB-42E2-9756-A534C8F60C1E}"/>
    <dgm:cxn modelId="{4505DC26-DE2F-4141-9A44-E8D1ACD9558F}" type="presOf" srcId="{E7BCC678-37A7-49CA-B7A3-50B199A62E84}" destId="{52F4149B-5704-466F-993C-D02C1E4B2731}" srcOrd="0" destOrd="0" presId="urn:microsoft.com/office/officeart/2005/8/layout/vList2"/>
    <dgm:cxn modelId="{6305C63E-8A2F-48E0-9C44-BA52EE44FAEE}" srcId="{0058376D-4362-49BB-9B1D-0C6E6C829B89}" destId="{BA324B28-8F01-4E99-9885-3B6B311BAF8B}" srcOrd="1" destOrd="0" parTransId="{E8A97009-5FDC-4C5D-AB2B-3E3055A54F65}" sibTransId="{4FEB3F46-81C5-4E5A-9814-71A9EAFAADA1}"/>
    <dgm:cxn modelId="{3B072C2B-5196-4C85-872B-9A9DB3EDE826}" srcId="{0058376D-4362-49BB-9B1D-0C6E6C829B89}" destId="{DC8173FB-E5CC-4816-8F7D-A17B01764010}" srcOrd="2" destOrd="0" parTransId="{3FA39CFD-3162-43A9-AC03-256F634A545D}" sibTransId="{E13E7046-DA2A-42A3-9B14-B63810331083}"/>
    <dgm:cxn modelId="{5A5BB35A-6012-4576-9FD3-301203210218}" type="presOf" srcId="{C3908053-21A3-4E84-87C5-3FEFCF9D96E4}" destId="{4C1BEF4D-9F99-4682-8423-5AD96C6C2F9E}" srcOrd="0" destOrd="0" presId="urn:microsoft.com/office/officeart/2005/8/layout/vList2"/>
    <dgm:cxn modelId="{9DF64CDA-A71E-460E-A807-DFBC2306D912}" srcId="{0058376D-4362-49BB-9B1D-0C6E6C829B89}" destId="{E7BCC678-37A7-49CA-B7A3-50B199A62E84}" srcOrd="3" destOrd="0" parTransId="{04157C0F-59DD-43D8-8D36-7CC01C14203D}" sibTransId="{0612F78F-27FB-4F21-98A2-3C785D2E19AF}"/>
    <dgm:cxn modelId="{B2AEEC50-78A9-425B-826A-D00FE7D7F839}" type="presOf" srcId="{BA324B28-8F01-4E99-9885-3B6B311BAF8B}" destId="{05FA4342-6771-4938-81BF-7FE5AD42697A}" srcOrd="0" destOrd="0" presId="urn:microsoft.com/office/officeart/2005/8/layout/vList2"/>
    <dgm:cxn modelId="{FD86FCD3-46C2-434C-B8ED-B3F93B0C6388}" type="presOf" srcId="{0058376D-4362-49BB-9B1D-0C6E6C829B89}" destId="{8C827364-AB84-4D25-8FCC-0966CD8B4C98}" srcOrd="0" destOrd="0" presId="urn:microsoft.com/office/officeart/2005/8/layout/vList2"/>
    <dgm:cxn modelId="{A833B55E-8C87-4BFC-BA94-96036E3C616B}" type="presOf" srcId="{DC8173FB-E5CC-4816-8F7D-A17B01764010}" destId="{93A36AFF-06EE-4D9E-9DC0-4D5FF75DDEBB}" srcOrd="0" destOrd="0" presId="urn:microsoft.com/office/officeart/2005/8/layout/vList2"/>
    <dgm:cxn modelId="{1A6F8EF7-E1E6-42D2-9239-F6D9755674F0}" type="presParOf" srcId="{8C827364-AB84-4D25-8FCC-0966CD8B4C98}" destId="{4C1BEF4D-9F99-4682-8423-5AD96C6C2F9E}" srcOrd="0" destOrd="0" presId="urn:microsoft.com/office/officeart/2005/8/layout/vList2"/>
    <dgm:cxn modelId="{74B79774-8C5A-42DA-986D-8964BA29AC3C}" type="presParOf" srcId="{8C827364-AB84-4D25-8FCC-0966CD8B4C98}" destId="{5D961D6D-E927-4FC9-BD4D-6AA422D74B31}" srcOrd="1" destOrd="0" presId="urn:microsoft.com/office/officeart/2005/8/layout/vList2"/>
    <dgm:cxn modelId="{7EA5E301-506F-44E1-B9AA-569AE4EBEA52}" type="presParOf" srcId="{8C827364-AB84-4D25-8FCC-0966CD8B4C98}" destId="{05FA4342-6771-4938-81BF-7FE5AD42697A}" srcOrd="2" destOrd="0" presId="urn:microsoft.com/office/officeart/2005/8/layout/vList2"/>
    <dgm:cxn modelId="{DB3139CF-076B-4522-A66D-AC5F642F7E25}" type="presParOf" srcId="{8C827364-AB84-4D25-8FCC-0966CD8B4C98}" destId="{D9E4D367-26E3-4A13-834B-974BF1B6FED2}" srcOrd="3" destOrd="0" presId="urn:microsoft.com/office/officeart/2005/8/layout/vList2"/>
    <dgm:cxn modelId="{7F7D7746-4979-4773-ADC8-58A4CC1396B7}" type="presParOf" srcId="{8C827364-AB84-4D25-8FCC-0966CD8B4C98}" destId="{93A36AFF-06EE-4D9E-9DC0-4D5FF75DDEBB}" srcOrd="4" destOrd="0" presId="urn:microsoft.com/office/officeart/2005/8/layout/vList2"/>
    <dgm:cxn modelId="{8DE46069-1437-4DA7-9FF2-F0298DD93808}" type="presParOf" srcId="{8C827364-AB84-4D25-8FCC-0966CD8B4C98}" destId="{FC021708-7183-4B92-8137-92735C63AC89}" srcOrd="5" destOrd="0" presId="urn:microsoft.com/office/officeart/2005/8/layout/vList2"/>
    <dgm:cxn modelId="{E2B4C387-39BC-4EBC-81A0-107B757A4D33}" type="presParOf" srcId="{8C827364-AB84-4D25-8FCC-0966CD8B4C98}" destId="{52F4149B-5704-466F-993C-D02C1E4B273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10B876-EAC3-4B23-B632-B0ACCF86CB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8E03790-97DA-4AE2-8E87-69FCC0BBBB9E}">
      <dgm:prSet/>
      <dgm:spPr/>
      <dgm:t>
        <a:bodyPr/>
        <a:lstStyle/>
        <a:p>
          <a:r>
            <a:rPr lang="hu-HU" b="0" baseline="0" dirty="0" err="1"/>
            <a:t>Wasser</a:t>
          </a:r>
          <a:r>
            <a:rPr lang="hu-HU" b="0" baseline="0" dirty="0"/>
            <a:t> </a:t>
          </a:r>
          <a:r>
            <a:rPr lang="hu-HU" b="0" baseline="0" dirty="0" err="1"/>
            <a:t>Energie</a:t>
          </a:r>
          <a:endParaRPr lang="en-US" dirty="0"/>
        </a:p>
      </dgm:t>
    </dgm:pt>
    <dgm:pt modelId="{C70F68F7-4256-4BDE-B2FD-7E312DBA3232}" type="parTrans" cxnId="{8977299F-D3B1-4A0E-A9C6-D3930859C61D}">
      <dgm:prSet/>
      <dgm:spPr/>
      <dgm:t>
        <a:bodyPr/>
        <a:lstStyle/>
        <a:p>
          <a:endParaRPr lang="en-US"/>
        </a:p>
      </dgm:t>
    </dgm:pt>
    <dgm:pt modelId="{7D36F29C-C91A-4CDF-BE47-3B74D6EC608C}" type="sibTrans" cxnId="{8977299F-D3B1-4A0E-A9C6-D3930859C61D}">
      <dgm:prSet/>
      <dgm:spPr/>
      <dgm:t>
        <a:bodyPr/>
        <a:lstStyle/>
        <a:p>
          <a:endParaRPr lang="en-US"/>
        </a:p>
      </dgm:t>
    </dgm:pt>
    <dgm:pt modelId="{546B4241-59C5-4D84-BE35-C811A36ABE86}">
      <dgm:prSet/>
      <dgm:spPr/>
      <dgm:t>
        <a:bodyPr/>
        <a:lstStyle/>
        <a:p>
          <a:r>
            <a:rPr lang="hu-HU" b="0" baseline="0"/>
            <a:t>Sonnen Energie</a:t>
          </a:r>
          <a:endParaRPr lang="en-US"/>
        </a:p>
      </dgm:t>
    </dgm:pt>
    <dgm:pt modelId="{5F330B5C-D4E7-440A-B683-7EAFF41F16D3}" type="parTrans" cxnId="{5C3D3739-4886-4ABA-A256-0D8BBD102B7A}">
      <dgm:prSet/>
      <dgm:spPr/>
      <dgm:t>
        <a:bodyPr/>
        <a:lstStyle/>
        <a:p>
          <a:endParaRPr lang="en-US"/>
        </a:p>
      </dgm:t>
    </dgm:pt>
    <dgm:pt modelId="{EAD59852-DF8D-4AB5-BF79-FA429FCB5524}" type="sibTrans" cxnId="{5C3D3739-4886-4ABA-A256-0D8BBD102B7A}">
      <dgm:prSet/>
      <dgm:spPr/>
      <dgm:t>
        <a:bodyPr/>
        <a:lstStyle/>
        <a:p>
          <a:endParaRPr lang="en-US"/>
        </a:p>
      </dgm:t>
    </dgm:pt>
    <dgm:pt modelId="{53C1BA5A-E85D-4221-A150-E46A47A84BAD}">
      <dgm:prSet/>
      <dgm:spPr/>
      <dgm:t>
        <a:bodyPr/>
        <a:lstStyle/>
        <a:p>
          <a:r>
            <a:rPr lang="hu-HU" b="0" baseline="0"/>
            <a:t>Wind Energie</a:t>
          </a:r>
          <a:endParaRPr lang="en-US"/>
        </a:p>
      </dgm:t>
    </dgm:pt>
    <dgm:pt modelId="{418EF6EA-9425-4767-BE8D-7BCEB9117218}" type="parTrans" cxnId="{E4CFF0F0-79E5-4C13-AA4D-303C85483C4C}">
      <dgm:prSet/>
      <dgm:spPr/>
      <dgm:t>
        <a:bodyPr/>
        <a:lstStyle/>
        <a:p>
          <a:endParaRPr lang="en-US"/>
        </a:p>
      </dgm:t>
    </dgm:pt>
    <dgm:pt modelId="{97961437-3C24-4F0C-9DDA-CE0521830A8A}" type="sibTrans" cxnId="{E4CFF0F0-79E5-4C13-AA4D-303C85483C4C}">
      <dgm:prSet/>
      <dgm:spPr/>
      <dgm:t>
        <a:bodyPr/>
        <a:lstStyle/>
        <a:p>
          <a:endParaRPr lang="en-US"/>
        </a:p>
      </dgm:t>
    </dgm:pt>
    <dgm:pt modelId="{AF303885-71C9-4861-8572-FC2351DD37FB}" type="pres">
      <dgm:prSet presAssocID="{FD10B876-EAC3-4B23-B632-B0ACCF86CB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3D8F2FE-FB06-4C8D-8FB5-32CA3F10F8CD}" type="pres">
      <dgm:prSet presAssocID="{C8E03790-97DA-4AE2-8E87-69FCC0BBBB9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56E053-C5CD-4F8F-ACB0-9300D9667FE5}" type="pres">
      <dgm:prSet presAssocID="{7D36F29C-C91A-4CDF-BE47-3B74D6EC608C}" presName="spacer" presStyleCnt="0"/>
      <dgm:spPr/>
    </dgm:pt>
    <dgm:pt modelId="{45BBB573-63B4-46F8-BE5B-9D5880CA593D}" type="pres">
      <dgm:prSet presAssocID="{546B4241-59C5-4D84-BE35-C811A36ABE8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CB4134-4CB3-4A75-B702-8D90A0991B1B}" type="pres">
      <dgm:prSet presAssocID="{EAD59852-DF8D-4AB5-BF79-FA429FCB5524}" presName="spacer" presStyleCnt="0"/>
      <dgm:spPr/>
    </dgm:pt>
    <dgm:pt modelId="{F94B21B4-8D3E-4FCB-B0DF-D2E43425A27A}" type="pres">
      <dgm:prSet presAssocID="{53C1BA5A-E85D-4221-A150-E46A47A84BA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4628862-9C73-4B3C-81C7-BA20E33ACF48}" type="presOf" srcId="{53C1BA5A-E85D-4221-A150-E46A47A84BAD}" destId="{F94B21B4-8D3E-4FCB-B0DF-D2E43425A27A}" srcOrd="0" destOrd="0" presId="urn:microsoft.com/office/officeart/2005/8/layout/vList2"/>
    <dgm:cxn modelId="{8977299F-D3B1-4A0E-A9C6-D3930859C61D}" srcId="{FD10B876-EAC3-4B23-B632-B0ACCF86CB4E}" destId="{C8E03790-97DA-4AE2-8E87-69FCC0BBBB9E}" srcOrd="0" destOrd="0" parTransId="{C70F68F7-4256-4BDE-B2FD-7E312DBA3232}" sibTransId="{7D36F29C-C91A-4CDF-BE47-3B74D6EC608C}"/>
    <dgm:cxn modelId="{5C3D3739-4886-4ABA-A256-0D8BBD102B7A}" srcId="{FD10B876-EAC3-4B23-B632-B0ACCF86CB4E}" destId="{546B4241-59C5-4D84-BE35-C811A36ABE86}" srcOrd="1" destOrd="0" parTransId="{5F330B5C-D4E7-440A-B683-7EAFF41F16D3}" sibTransId="{EAD59852-DF8D-4AB5-BF79-FA429FCB5524}"/>
    <dgm:cxn modelId="{E4CFF0F0-79E5-4C13-AA4D-303C85483C4C}" srcId="{FD10B876-EAC3-4B23-B632-B0ACCF86CB4E}" destId="{53C1BA5A-E85D-4221-A150-E46A47A84BAD}" srcOrd="2" destOrd="0" parTransId="{418EF6EA-9425-4767-BE8D-7BCEB9117218}" sibTransId="{97961437-3C24-4F0C-9DDA-CE0521830A8A}"/>
    <dgm:cxn modelId="{4F1A248F-D17A-4339-8646-CCB75F5B599C}" type="presOf" srcId="{FD10B876-EAC3-4B23-B632-B0ACCF86CB4E}" destId="{AF303885-71C9-4861-8572-FC2351DD37FB}" srcOrd="0" destOrd="0" presId="urn:microsoft.com/office/officeart/2005/8/layout/vList2"/>
    <dgm:cxn modelId="{01D4F341-DE47-48F8-9FE1-EB93EE099EE6}" type="presOf" srcId="{546B4241-59C5-4D84-BE35-C811A36ABE86}" destId="{45BBB573-63B4-46F8-BE5B-9D5880CA593D}" srcOrd="0" destOrd="0" presId="urn:microsoft.com/office/officeart/2005/8/layout/vList2"/>
    <dgm:cxn modelId="{6C685238-E5C8-4D35-B35A-2B9FEE7866D7}" type="presOf" srcId="{C8E03790-97DA-4AE2-8E87-69FCC0BBBB9E}" destId="{83D8F2FE-FB06-4C8D-8FB5-32CA3F10F8CD}" srcOrd="0" destOrd="0" presId="urn:microsoft.com/office/officeart/2005/8/layout/vList2"/>
    <dgm:cxn modelId="{2442BC4C-AD6F-4F64-BFEC-CECB3A25FD92}" type="presParOf" srcId="{AF303885-71C9-4861-8572-FC2351DD37FB}" destId="{83D8F2FE-FB06-4C8D-8FB5-32CA3F10F8CD}" srcOrd="0" destOrd="0" presId="urn:microsoft.com/office/officeart/2005/8/layout/vList2"/>
    <dgm:cxn modelId="{5AABDBAF-756A-4751-BFAF-E952CB251B3A}" type="presParOf" srcId="{AF303885-71C9-4861-8572-FC2351DD37FB}" destId="{B156E053-C5CD-4F8F-ACB0-9300D9667FE5}" srcOrd="1" destOrd="0" presId="urn:microsoft.com/office/officeart/2005/8/layout/vList2"/>
    <dgm:cxn modelId="{2ED9365B-BBE0-479A-A435-742CD290B3FF}" type="presParOf" srcId="{AF303885-71C9-4861-8572-FC2351DD37FB}" destId="{45BBB573-63B4-46F8-BE5B-9D5880CA593D}" srcOrd="2" destOrd="0" presId="urn:microsoft.com/office/officeart/2005/8/layout/vList2"/>
    <dgm:cxn modelId="{82C87491-B0C4-460C-8ABA-57EA9F680148}" type="presParOf" srcId="{AF303885-71C9-4861-8572-FC2351DD37FB}" destId="{BFCB4134-4CB3-4A75-B702-8D90A0991B1B}" srcOrd="3" destOrd="0" presId="urn:microsoft.com/office/officeart/2005/8/layout/vList2"/>
    <dgm:cxn modelId="{5E5BCCB7-46E0-4D00-9089-B8EDBBD555DB}" type="presParOf" srcId="{AF303885-71C9-4861-8572-FC2351DD37FB}" destId="{F94B21B4-8D3E-4FCB-B0DF-D2E43425A27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7B665F-01C6-4E1C-A1CC-5E04E9ACAF7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78B3EA7-EB2F-4C10-A60B-A311A861C32A}">
      <dgm:prSet/>
      <dgm:spPr/>
      <dgm:t>
        <a:bodyPr/>
        <a:lstStyle/>
        <a:p>
          <a:r>
            <a:rPr lang="hu-HU" b="0" baseline="0"/>
            <a:t>Energiesparende Geräte kaufen</a:t>
          </a:r>
          <a:endParaRPr lang="en-US"/>
        </a:p>
      </dgm:t>
    </dgm:pt>
    <dgm:pt modelId="{A47E0CDF-E2D2-4CC8-9FE3-41EF76DA4EC0}" type="parTrans" cxnId="{54D76793-73D6-4815-944F-65DEEC61949C}">
      <dgm:prSet/>
      <dgm:spPr/>
      <dgm:t>
        <a:bodyPr/>
        <a:lstStyle/>
        <a:p>
          <a:endParaRPr lang="en-US"/>
        </a:p>
      </dgm:t>
    </dgm:pt>
    <dgm:pt modelId="{3B2941D3-18E4-49F9-B1B3-1C262F9D98C5}" type="sibTrans" cxnId="{54D76793-73D6-4815-944F-65DEEC61949C}">
      <dgm:prSet/>
      <dgm:spPr/>
      <dgm:t>
        <a:bodyPr/>
        <a:lstStyle/>
        <a:p>
          <a:endParaRPr lang="en-US"/>
        </a:p>
      </dgm:t>
    </dgm:pt>
    <dgm:pt modelId="{64F5A73E-F877-4F84-9D64-3FC6C404BE3F}">
      <dgm:prSet/>
      <dgm:spPr/>
      <dgm:t>
        <a:bodyPr/>
        <a:lstStyle/>
        <a:p>
          <a:r>
            <a:rPr lang="hu-HU" b="0" baseline="0"/>
            <a:t>Fernseher ausschalten</a:t>
          </a:r>
          <a:endParaRPr lang="en-US"/>
        </a:p>
      </dgm:t>
    </dgm:pt>
    <dgm:pt modelId="{4EBA9372-DE69-4872-8B41-ED13DEF5EB22}" type="parTrans" cxnId="{88744D35-D73D-4796-9144-14D88B7AFA32}">
      <dgm:prSet/>
      <dgm:spPr/>
      <dgm:t>
        <a:bodyPr/>
        <a:lstStyle/>
        <a:p>
          <a:endParaRPr lang="en-US"/>
        </a:p>
      </dgm:t>
    </dgm:pt>
    <dgm:pt modelId="{034D5E8E-F6D7-44A6-BCC5-D2A500304268}" type="sibTrans" cxnId="{88744D35-D73D-4796-9144-14D88B7AFA32}">
      <dgm:prSet/>
      <dgm:spPr/>
      <dgm:t>
        <a:bodyPr/>
        <a:lstStyle/>
        <a:p>
          <a:endParaRPr lang="en-US"/>
        </a:p>
      </dgm:t>
    </dgm:pt>
    <dgm:pt modelId="{500A9325-D512-4D97-BE6C-93B8C063168A}">
      <dgm:prSet/>
      <dgm:spPr/>
      <dgm:t>
        <a:bodyPr/>
        <a:lstStyle/>
        <a:p>
          <a:r>
            <a:rPr lang="hu-HU" b="0" baseline="0"/>
            <a:t>Lampe ausschalten</a:t>
          </a:r>
          <a:endParaRPr lang="en-US"/>
        </a:p>
      </dgm:t>
    </dgm:pt>
    <dgm:pt modelId="{AAAAD3F2-07F4-45A8-B235-6F267AE9546B}" type="parTrans" cxnId="{AD9E0EF5-BA24-44F8-A2F5-5ABF66D08E70}">
      <dgm:prSet/>
      <dgm:spPr/>
      <dgm:t>
        <a:bodyPr/>
        <a:lstStyle/>
        <a:p>
          <a:endParaRPr lang="en-US"/>
        </a:p>
      </dgm:t>
    </dgm:pt>
    <dgm:pt modelId="{16BD14C4-9051-49D7-A063-04E78D1B5077}" type="sibTrans" cxnId="{AD9E0EF5-BA24-44F8-A2F5-5ABF66D08E70}">
      <dgm:prSet/>
      <dgm:spPr/>
      <dgm:t>
        <a:bodyPr/>
        <a:lstStyle/>
        <a:p>
          <a:endParaRPr lang="en-US"/>
        </a:p>
      </dgm:t>
    </dgm:pt>
    <dgm:pt modelId="{87431748-5B76-40B1-BA47-7902884A301C}" type="pres">
      <dgm:prSet presAssocID="{387B665F-01C6-4E1C-A1CC-5E04E9ACAF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5BC4543-D89A-4604-99AC-3461FF529385}" type="pres">
      <dgm:prSet presAssocID="{B78B3EA7-EB2F-4C10-A60B-A311A861C32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46B302-D0B1-41B9-92C9-E4159DB1C9C8}" type="pres">
      <dgm:prSet presAssocID="{3B2941D3-18E4-49F9-B1B3-1C262F9D98C5}" presName="spacer" presStyleCnt="0"/>
      <dgm:spPr/>
    </dgm:pt>
    <dgm:pt modelId="{92B98CEB-D2F7-4BE8-B16F-D01A177E6AF9}" type="pres">
      <dgm:prSet presAssocID="{64F5A73E-F877-4F84-9D64-3FC6C404BE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2387DC2-CC72-43CC-94EB-2622E27CBEC2}" type="pres">
      <dgm:prSet presAssocID="{034D5E8E-F6D7-44A6-BCC5-D2A500304268}" presName="spacer" presStyleCnt="0"/>
      <dgm:spPr/>
    </dgm:pt>
    <dgm:pt modelId="{C894F4E3-DCD8-452F-A992-43928BE77C23}" type="pres">
      <dgm:prSet presAssocID="{500A9325-D512-4D97-BE6C-93B8C063168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C0B50AC-E85F-40D0-8FFE-7D33AD61BA70}" type="presOf" srcId="{500A9325-D512-4D97-BE6C-93B8C063168A}" destId="{C894F4E3-DCD8-452F-A992-43928BE77C23}" srcOrd="0" destOrd="0" presId="urn:microsoft.com/office/officeart/2005/8/layout/vList2"/>
    <dgm:cxn modelId="{88744D35-D73D-4796-9144-14D88B7AFA32}" srcId="{387B665F-01C6-4E1C-A1CC-5E04E9ACAF73}" destId="{64F5A73E-F877-4F84-9D64-3FC6C404BE3F}" srcOrd="1" destOrd="0" parTransId="{4EBA9372-DE69-4872-8B41-ED13DEF5EB22}" sibTransId="{034D5E8E-F6D7-44A6-BCC5-D2A500304268}"/>
    <dgm:cxn modelId="{D538891B-3206-4071-9DDA-70D7A691BFA1}" type="presOf" srcId="{387B665F-01C6-4E1C-A1CC-5E04E9ACAF73}" destId="{87431748-5B76-40B1-BA47-7902884A301C}" srcOrd="0" destOrd="0" presId="urn:microsoft.com/office/officeart/2005/8/layout/vList2"/>
    <dgm:cxn modelId="{AD9E0EF5-BA24-44F8-A2F5-5ABF66D08E70}" srcId="{387B665F-01C6-4E1C-A1CC-5E04E9ACAF73}" destId="{500A9325-D512-4D97-BE6C-93B8C063168A}" srcOrd="2" destOrd="0" parTransId="{AAAAD3F2-07F4-45A8-B235-6F267AE9546B}" sibTransId="{16BD14C4-9051-49D7-A063-04E78D1B5077}"/>
    <dgm:cxn modelId="{54D76793-73D6-4815-944F-65DEEC61949C}" srcId="{387B665F-01C6-4E1C-A1CC-5E04E9ACAF73}" destId="{B78B3EA7-EB2F-4C10-A60B-A311A861C32A}" srcOrd="0" destOrd="0" parTransId="{A47E0CDF-E2D2-4CC8-9FE3-41EF76DA4EC0}" sibTransId="{3B2941D3-18E4-49F9-B1B3-1C262F9D98C5}"/>
    <dgm:cxn modelId="{D8920533-9247-417D-A05F-438148865A62}" type="presOf" srcId="{64F5A73E-F877-4F84-9D64-3FC6C404BE3F}" destId="{92B98CEB-D2F7-4BE8-B16F-D01A177E6AF9}" srcOrd="0" destOrd="0" presId="urn:microsoft.com/office/officeart/2005/8/layout/vList2"/>
    <dgm:cxn modelId="{9F24C182-E3B9-44CA-8D36-C1A0EC1A965C}" type="presOf" srcId="{B78B3EA7-EB2F-4C10-A60B-A311A861C32A}" destId="{E5BC4543-D89A-4604-99AC-3461FF529385}" srcOrd="0" destOrd="0" presId="urn:microsoft.com/office/officeart/2005/8/layout/vList2"/>
    <dgm:cxn modelId="{7E82A787-7C98-453A-8E16-AA6C71BE6EF7}" type="presParOf" srcId="{87431748-5B76-40B1-BA47-7902884A301C}" destId="{E5BC4543-D89A-4604-99AC-3461FF529385}" srcOrd="0" destOrd="0" presId="urn:microsoft.com/office/officeart/2005/8/layout/vList2"/>
    <dgm:cxn modelId="{F34B2759-3DA2-4E8A-98FC-4B06038E0F52}" type="presParOf" srcId="{87431748-5B76-40B1-BA47-7902884A301C}" destId="{5646B302-D0B1-41B9-92C9-E4159DB1C9C8}" srcOrd="1" destOrd="0" presId="urn:microsoft.com/office/officeart/2005/8/layout/vList2"/>
    <dgm:cxn modelId="{C4F142CA-8E1B-4EE6-87E7-D19AB74D9A06}" type="presParOf" srcId="{87431748-5B76-40B1-BA47-7902884A301C}" destId="{92B98CEB-D2F7-4BE8-B16F-D01A177E6AF9}" srcOrd="2" destOrd="0" presId="urn:microsoft.com/office/officeart/2005/8/layout/vList2"/>
    <dgm:cxn modelId="{BFAF3386-2543-4E0B-9B80-20CA70C96051}" type="presParOf" srcId="{87431748-5B76-40B1-BA47-7902884A301C}" destId="{72387DC2-CC72-43CC-94EB-2622E27CBEC2}" srcOrd="3" destOrd="0" presId="urn:microsoft.com/office/officeart/2005/8/layout/vList2"/>
    <dgm:cxn modelId="{C0FFAB4B-4198-45ED-A65E-FAC5EC75BC1D}" type="presParOf" srcId="{87431748-5B76-40B1-BA47-7902884A301C}" destId="{C894F4E3-DCD8-452F-A992-43928BE77C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999546-ADEF-4FA5-A359-2E49411BA95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BA795B9-11AB-41A7-B981-A2B910F8EEAB}">
      <dgm:prSet/>
      <dgm:spPr/>
      <dgm:t>
        <a:bodyPr/>
        <a:lstStyle/>
        <a:p>
          <a:r>
            <a:rPr lang="hu-HU"/>
            <a:t>Greenpeace</a:t>
          </a:r>
          <a:endParaRPr lang="en-US"/>
        </a:p>
      </dgm:t>
    </dgm:pt>
    <dgm:pt modelId="{61C4228B-8917-4BEA-A817-8DD137AC629B}" type="parTrans" cxnId="{23182DBB-DF25-4677-87F8-810C33C3651A}">
      <dgm:prSet/>
      <dgm:spPr/>
      <dgm:t>
        <a:bodyPr/>
        <a:lstStyle/>
        <a:p>
          <a:endParaRPr lang="en-US"/>
        </a:p>
      </dgm:t>
    </dgm:pt>
    <dgm:pt modelId="{57D61E55-9DAD-467E-B348-A25F1A949999}" type="sibTrans" cxnId="{23182DBB-DF25-4677-87F8-810C33C3651A}">
      <dgm:prSet/>
      <dgm:spPr/>
      <dgm:t>
        <a:bodyPr/>
        <a:lstStyle/>
        <a:p>
          <a:endParaRPr lang="en-US"/>
        </a:p>
      </dgm:t>
    </dgm:pt>
    <dgm:pt modelId="{38FA1F92-0533-4403-8CBB-02598476095A}">
      <dgm:prSet/>
      <dgm:spPr/>
      <dgm:t>
        <a:bodyPr/>
        <a:lstStyle/>
        <a:p>
          <a:r>
            <a:rPr lang="hu-HU"/>
            <a:t>Peta</a:t>
          </a:r>
          <a:endParaRPr lang="en-US"/>
        </a:p>
      </dgm:t>
    </dgm:pt>
    <dgm:pt modelId="{2ABA1594-488F-40C3-B097-61D81542668F}" type="parTrans" cxnId="{8625AFAA-1222-4E29-8942-3005D4E92664}">
      <dgm:prSet/>
      <dgm:spPr/>
      <dgm:t>
        <a:bodyPr/>
        <a:lstStyle/>
        <a:p>
          <a:endParaRPr lang="en-US"/>
        </a:p>
      </dgm:t>
    </dgm:pt>
    <dgm:pt modelId="{FC46C14E-CE3B-4B18-92B7-9DDCBB11B14C}" type="sibTrans" cxnId="{8625AFAA-1222-4E29-8942-3005D4E92664}">
      <dgm:prSet/>
      <dgm:spPr/>
      <dgm:t>
        <a:bodyPr/>
        <a:lstStyle/>
        <a:p>
          <a:endParaRPr lang="en-US"/>
        </a:p>
      </dgm:t>
    </dgm:pt>
    <dgm:pt modelId="{89D332CC-0579-4F01-ADB5-8B362EA7CB42}">
      <dgm:prSet/>
      <dgm:spPr/>
      <dgm:t>
        <a:bodyPr/>
        <a:lstStyle/>
        <a:p>
          <a:r>
            <a:rPr lang="hu-HU"/>
            <a:t>Oceana</a:t>
          </a:r>
          <a:endParaRPr lang="en-US"/>
        </a:p>
      </dgm:t>
    </dgm:pt>
    <dgm:pt modelId="{711D36AD-13A1-4DC1-89C8-39385B8BF496}" type="parTrans" cxnId="{71075136-6CC9-42F8-8903-797E26A713A3}">
      <dgm:prSet/>
      <dgm:spPr/>
      <dgm:t>
        <a:bodyPr/>
        <a:lstStyle/>
        <a:p>
          <a:endParaRPr lang="en-US"/>
        </a:p>
      </dgm:t>
    </dgm:pt>
    <dgm:pt modelId="{FB3E54B8-C18E-4FCB-9EBB-FE1469D16D10}" type="sibTrans" cxnId="{71075136-6CC9-42F8-8903-797E26A713A3}">
      <dgm:prSet/>
      <dgm:spPr/>
      <dgm:t>
        <a:bodyPr/>
        <a:lstStyle/>
        <a:p>
          <a:endParaRPr lang="en-US"/>
        </a:p>
      </dgm:t>
    </dgm:pt>
    <dgm:pt modelId="{360AF90D-B61B-4E0C-9D6E-49EC8839B910}">
      <dgm:prSet/>
      <dgm:spPr/>
      <dgm:t>
        <a:bodyPr/>
        <a:lstStyle/>
        <a:p>
          <a:r>
            <a:rPr lang="hu-HU"/>
            <a:t>Fridays For Future</a:t>
          </a:r>
          <a:endParaRPr lang="en-US"/>
        </a:p>
      </dgm:t>
    </dgm:pt>
    <dgm:pt modelId="{0695DFD9-3F7C-4F17-9310-FBC9262AB832}" type="parTrans" cxnId="{0F5A9406-8F73-47ED-BAB4-982AE7950DAF}">
      <dgm:prSet/>
      <dgm:spPr/>
      <dgm:t>
        <a:bodyPr/>
        <a:lstStyle/>
        <a:p>
          <a:endParaRPr lang="en-US"/>
        </a:p>
      </dgm:t>
    </dgm:pt>
    <dgm:pt modelId="{AA7BCCD0-FB0D-4BAB-97B3-2F75B3C51BE9}" type="sibTrans" cxnId="{0F5A9406-8F73-47ED-BAB4-982AE7950DAF}">
      <dgm:prSet/>
      <dgm:spPr/>
      <dgm:t>
        <a:bodyPr/>
        <a:lstStyle/>
        <a:p>
          <a:endParaRPr lang="en-US"/>
        </a:p>
      </dgm:t>
    </dgm:pt>
    <dgm:pt modelId="{083F3219-2FA9-4D5C-9F5D-2CB8C481470B}" type="pres">
      <dgm:prSet presAssocID="{C2999546-ADEF-4FA5-A359-2E49411BA9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3BFB859-FADF-445E-B334-F9F24FC033FE}" type="pres">
      <dgm:prSet presAssocID="{9BA795B9-11AB-41A7-B981-A2B910F8EEA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B55876F-7818-4B88-BFCA-46E409E87B78}" type="pres">
      <dgm:prSet presAssocID="{57D61E55-9DAD-467E-B348-A25F1A949999}" presName="spacer" presStyleCnt="0"/>
      <dgm:spPr/>
    </dgm:pt>
    <dgm:pt modelId="{33126CD5-2F19-4A57-991F-5635EB3B2DDB}" type="pres">
      <dgm:prSet presAssocID="{38FA1F92-0533-4403-8CBB-02598476095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9641D03-6160-480C-A511-F631DB991182}" type="pres">
      <dgm:prSet presAssocID="{FC46C14E-CE3B-4B18-92B7-9DDCBB11B14C}" presName="spacer" presStyleCnt="0"/>
      <dgm:spPr/>
    </dgm:pt>
    <dgm:pt modelId="{306EBF74-240B-4B69-BAC1-E3A87336DB04}" type="pres">
      <dgm:prSet presAssocID="{89D332CC-0579-4F01-ADB5-8B362EA7CB4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ED9730-6799-4E10-B71F-C0D1C308930B}" type="pres">
      <dgm:prSet presAssocID="{FB3E54B8-C18E-4FCB-9EBB-FE1469D16D10}" presName="spacer" presStyleCnt="0"/>
      <dgm:spPr/>
    </dgm:pt>
    <dgm:pt modelId="{334E82BA-B604-4F49-9923-0760C380D977}" type="pres">
      <dgm:prSet presAssocID="{360AF90D-B61B-4E0C-9D6E-49EC8839B91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625AFAA-1222-4E29-8942-3005D4E92664}" srcId="{C2999546-ADEF-4FA5-A359-2E49411BA95F}" destId="{38FA1F92-0533-4403-8CBB-02598476095A}" srcOrd="1" destOrd="0" parTransId="{2ABA1594-488F-40C3-B097-61D81542668F}" sibTransId="{FC46C14E-CE3B-4B18-92B7-9DDCBB11B14C}"/>
    <dgm:cxn modelId="{06F636B3-E28C-4C3A-984E-9AA122671779}" type="presOf" srcId="{38FA1F92-0533-4403-8CBB-02598476095A}" destId="{33126CD5-2F19-4A57-991F-5635EB3B2DDB}" srcOrd="0" destOrd="0" presId="urn:microsoft.com/office/officeart/2005/8/layout/vList2"/>
    <dgm:cxn modelId="{58B8E270-9768-4CEE-A962-EEC4EC2BBF34}" type="presOf" srcId="{360AF90D-B61B-4E0C-9D6E-49EC8839B910}" destId="{334E82BA-B604-4F49-9923-0760C380D977}" srcOrd="0" destOrd="0" presId="urn:microsoft.com/office/officeart/2005/8/layout/vList2"/>
    <dgm:cxn modelId="{23182DBB-DF25-4677-87F8-810C33C3651A}" srcId="{C2999546-ADEF-4FA5-A359-2E49411BA95F}" destId="{9BA795B9-11AB-41A7-B981-A2B910F8EEAB}" srcOrd="0" destOrd="0" parTransId="{61C4228B-8917-4BEA-A817-8DD137AC629B}" sibTransId="{57D61E55-9DAD-467E-B348-A25F1A949999}"/>
    <dgm:cxn modelId="{E6010DD3-C209-4157-B96D-7EA05D39287B}" type="presOf" srcId="{9BA795B9-11AB-41A7-B981-A2B910F8EEAB}" destId="{53BFB859-FADF-445E-B334-F9F24FC033FE}" srcOrd="0" destOrd="0" presId="urn:microsoft.com/office/officeart/2005/8/layout/vList2"/>
    <dgm:cxn modelId="{0F5A9406-8F73-47ED-BAB4-982AE7950DAF}" srcId="{C2999546-ADEF-4FA5-A359-2E49411BA95F}" destId="{360AF90D-B61B-4E0C-9D6E-49EC8839B910}" srcOrd="3" destOrd="0" parTransId="{0695DFD9-3F7C-4F17-9310-FBC9262AB832}" sibTransId="{AA7BCCD0-FB0D-4BAB-97B3-2F75B3C51BE9}"/>
    <dgm:cxn modelId="{39DE35D1-4933-4CEB-9B85-FD5A47107814}" type="presOf" srcId="{C2999546-ADEF-4FA5-A359-2E49411BA95F}" destId="{083F3219-2FA9-4D5C-9F5D-2CB8C481470B}" srcOrd="0" destOrd="0" presId="urn:microsoft.com/office/officeart/2005/8/layout/vList2"/>
    <dgm:cxn modelId="{1D405B7D-BB16-428C-9ED1-E466CCFDE676}" type="presOf" srcId="{89D332CC-0579-4F01-ADB5-8B362EA7CB42}" destId="{306EBF74-240B-4B69-BAC1-E3A87336DB04}" srcOrd="0" destOrd="0" presId="urn:microsoft.com/office/officeart/2005/8/layout/vList2"/>
    <dgm:cxn modelId="{71075136-6CC9-42F8-8903-797E26A713A3}" srcId="{C2999546-ADEF-4FA5-A359-2E49411BA95F}" destId="{89D332CC-0579-4F01-ADB5-8B362EA7CB42}" srcOrd="2" destOrd="0" parTransId="{711D36AD-13A1-4DC1-89C8-39385B8BF496}" sibTransId="{FB3E54B8-C18E-4FCB-9EBB-FE1469D16D10}"/>
    <dgm:cxn modelId="{82AE912C-C8BC-4AF5-9B82-85DA858ED178}" type="presParOf" srcId="{083F3219-2FA9-4D5C-9F5D-2CB8C481470B}" destId="{53BFB859-FADF-445E-B334-F9F24FC033FE}" srcOrd="0" destOrd="0" presId="urn:microsoft.com/office/officeart/2005/8/layout/vList2"/>
    <dgm:cxn modelId="{9A4436B9-EB67-4774-985A-8A72B5846374}" type="presParOf" srcId="{083F3219-2FA9-4D5C-9F5D-2CB8C481470B}" destId="{1B55876F-7818-4B88-BFCA-46E409E87B78}" srcOrd="1" destOrd="0" presId="urn:microsoft.com/office/officeart/2005/8/layout/vList2"/>
    <dgm:cxn modelId="{F6FEBF66-590B-493E-82AE-D309E980A47A}" type="presParOf" srcId="{083F3219-2FA9-4D5C-9F5D-2CB8C481470B}" destId="{33126CD5-2F19-4A57-991F-5635EB3B2DDB}" srcOrd="2" destOrd="0" presId="urn:microsoft.com/office/officeart/2005/8/layout/vList2"/>
    <dgm:cxn modelId="{2F06504D-CBDF-41AB-8FD0-AFC8F5A13EE7}" type="presParOf" srcId="{083F3219-2FA9-4D5C-9F5D-2CB8C481470B}" destId="{29641D03-6160-480C-A511-F631DB991182}" srcOrd="3" destOrd="0" presId="urn:microsoft.com/office/officeart/2005/8/layout/vList2"/>
    <dgm:cxn modelId="{670530F9-FAC4-424A-BF85-796BA93A3455}" type="presParOf" srcId="{083F3219-2FA9-4D5C-9F5D-2CB8C481470B}" destId="{306EBF74-240B-4B69-BAC1-E3A87336DB04}" srcOrd="4" destOrd="0" presId="urn:microsoft.com/office/officeart/2005/8/layout/vList2"/>
    <dgm:cxn modelId="{C512C57D-C9DC-41DF-BBC8-674910933A73}" type="presParOf" srcId="{083F3219-2FA9-4D5C-9F5D-2CB8C481470B}" destId="{C3ED9730-6799-4E10-B71F-C0D1C308930B}" srcOrd="5" destOrd="0" presId="urn:microsoft.com/office/officeart/2005/8/layout/vList2"/>
    <dgm:cxn modelId="{06037113-00E0-4DFC-9EEC-62F2927F259B}" type="presParOf" srcId="{083F3219-2FA9-4D5C-9F5D-2CB8C481470B}" destId="{334E82BA-B604-4F49-9923-0760C380D9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B3021C-34A1-4A50-8C20-EA8AD4EDEF4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E72AD1D-AFB3-4133-B0B6-025FF725B343}">
      <dgm:prSet/>
      <dgm:spPr/>
      <dgm:t>
        <a:bodyPr/>
        <a:lstStyle/>
        <a:p>
          <a:r>
            <a:rPr lang="hu-HU" b="0" baseline="0"/>
            <a:t>Keine Plastiktüten kaufen</a:t>
          </a:r>
          <a:endParaRPr lang="en-US"/>
        </a:p>
      </dgm:t>
    </dgm:pt>
    <dgm:pt modelId="{931AB129-8FD9-4F7A-9348-CB066EA52E0A}" type="parTrans" cxnId="{9F743B72-D1A0-429D-A170-41120C961450}">
      <dgm:prSet/>
      <dgm:spPr/>
      <dgm:t>
        <a:bodyPr/>
        <a:lstStyle/>
        <a:p>
          <a:endParaRPr lang="en-US"/>
        </a:p>
      </dgm:t>
    </dgm:pt>
    <dgm:pt modelId="{44A4D7B5-5705-4598-B55C-BBAFF602632B}" type="sibTrans" cxnId="{9F743B72-D1A0-429D-A170-41120C961450}">
      <dgm:prSet/>
      <dgm:spPr/>
      <dgm:t>
        <a:bodyPr/>
        <a:lstStyle/>
        <a:p>
          <a:endParaRPr lang="en-US"/>
        </a:p>
      </dgm:t>
    </dgm:pt>
    <dgm:pt modelId="{88E5E616-8254-4148-A363-D85A54256F3F}">
      <dgm:prSet/>
      <dgm:spPr/>
      <dgm:t>
        <a:bodyPr/>
        <a:lstStyle/>
        <a:p>
          <a:r>
            <a:rPr lang="hu-HU" b="0" baseline="0"/>
            <a:t>Keine unnötige Dinge kaufen</a:t>
          </a:r>
          <a:endParaRPr lang="en-US"/>
        </a:p>
      </dgm:t>
    </dgm:pt>
    <dgm:pt modelId="{457ECB6F-0EB6-4F8D-8D6F-7764CB6E1C55}" type="parTrans" cxnId="{99A3D33E-2F45-462D-A969-A833003AE513}">
      <dgm:prSet/>
      <dgm:spPr/>
      <dgm:t>
        <a:bodyPr/>
        <a:lstStyle/>
        <a:p>
          <a:endParaRPr lang="en-US"/>
        </a:p>
      </dgm:t>
    </dgm:pt>
    <dgm:pt modelId="{4D2923BA-6AEC-4C22-9942-4ED1B39DA27A}" type="sibTrans" cxnId="{99A3D33E-2F45-462D-A969-A833003AE513}">
      <dgm:prSet/>
      <dgm:spPr/>
      <dgm:t>
        <a:bodyPr/>
        <a:lstStyle/>
        <a:p>
          <a:endParaRPr lang="en-US"/>
        </a:p>
      </dgm:t>
    </dgm:pt>
    <dgm:pt modelId="{F64E483B-16FE-4B0E-861F-DEA9DA31299C}" type="pres">
      <dgm:prSet presAssocID="{4CB3021C-34A1-4A50-8C20-EA8AD4EDEF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5C45C94-86EA-4B6D-BE8B-99436FAAF3A4}" type="pres">
      <dgm:prSet presAssocID="{BE72AD1D-AFB3-4133-B0B6-025FF725B34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E8C8EA-DF5D-4A75-883F-7256ABD88343}" type="pres">
      <dgm:prSet presAssocID="{44A4D7B5-5705-4598-B55C-BBAFF602632B}" presName="spacer" presStyleCnt="0"/>
      <dgm:spPr/>
    </dgm:pt>
    <dgm:pt modelId="{59A6777E-882D-45FF-9362-2EC5362357E2}" type="pres">
      <dgm:prSet presAssocID="{88E5E616-8254-4148-A363-D85A54256F3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1571AF6-74FA-48BE-B914-AFEA4FCFDCB6}" type="presOf" srcId="{4CB3021C-34A1-4A50-8C20-EA8AD4EDEF4D}" destId="{F64E483B-16FE-4B0E-861F-DEA9DA31299C}" srcOrd="0" destOrd="0" presId="urn:microsoft.com/office/officeart/2005/8/layout/vList2"/>
    <dgm:cxn modelId="{B697F60E-961D-485F-8DB0-C8628F7F1B74}" type="presOf" srcId="{BE72AD1D-AFB3-4133-B0B6-025FF725B343}" destId="{75C45C94-86EA-4B6D-BE8B-99436FAAF3A4}" srcOrd="0" destOrd="0" presId="urn:microsoft.com/office/officeart/2005/8/layout/vList2"/>
    <dgm:cxn modelId="{99A3D33E-2F45-462D-A969-A833003AE513}" srcId="{4CB3021C-34A1-4A50-8C20-EA8AD4EDEF4D}" destId="{88E5E616-8254-4148-A363-D85A54256F3F}" srcOrd="1" destOrd="0" parTransId="{457ECB6F-0EB6-4F8D-8D6F-7764CB6E1C55}" sibTransId="{4D2923BA-6AEC-4C22-9942-4ED1B39DA27A}"/>
    <dgm:cxn modelId="{84A2419E-4970-45F3-A5EE-E562211CC437}" type="presOf" srcId="{88E5E616-8254-4148-A363-D85A54256F3F}" destId="{59A6777E-882D-45FF-9362-2EC5362357E2}" srcOrd="0" destOrd="0" presId="urn:microsoft.com/office/officeart/2005/8/layout/vList2"/>
    <dgm:cxn modelId="{9F743B72-D1A0-429D-A170-41120C961450}" srcId="{4CB3021C-34A1-4A50-8C20-EA8AD4EDEF4D}" destId="{BE72AD1D-AFB3-4133-B0B6-025FF725B343}" srcOrd="0" destOrd="0" parTransId="{931AB129-8FD9-4F7A-9348-CB066EA52E0A}" sibTransId="{44A4D7B5-5705-4598-B55C-BBAFF602632B}"/>
    <dgm:cxn modelId="{2FD189F0-1EBA-4447-A4FF-C695CAF27420}" type="presParOf" srcId="{F64E483B-16FE-4B0E-861F-DEA9DA31299C}" destId="{75C45C94-86EA-4B6D-BE8B-99436FAAF3A4}" srcOrd="0" destOrd="0" presId="urn:microsoft.com/office/officeart/2005/8/layout/vList2"/>
    <dgm:cxn modelId="{449F080A-78D2-4436-B405-64A1759A7E9E}" type="presParOf" srcId="{F64E483B-16FE-4B0E-861F-DEA9DA31299C}" destId="{9FE8C8EA-DF5D-4A75-883F-7256ABD88343}" srcOrd="1" destOrd="0" presId="urn:microsoft.com/office/officeart/2005/8/layout/vList2"/>
    <dgm:cxn modelId="{1E46AA49-C4E3-41DF-B488-1634CAD0F7AA}" type="presParOf" srcId="{F64E483B-16FE-4B0E-861F-DEA9DA31299C}" destId="{59A6777E-882D-45FF-9362-2EC5362357E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B3021C-34A1-4A50-8C20-EA8AD4EDEF4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72AD1D-AFB3-4133-B0B6-025FF725B343}">
      <dgm:prSet/>
      <dgm:spPr/>
      <dgm:t>
        <a:bodyPr/>
        <a:lstStyle/>
        <a:p>
          <a:r>
            <a:rPr lang="hu-HU" dirty="0" err="1"/>
            <a:t>Wasserdampf</a:t>
          </a:r>
          <a:endParaRPr lang="en-US" dirty="0"/>
        </a:p>
      </dgm:t>
    </dgm:pt>
    <dgm:pt modelId="{44A4D7B5-5705-4598-B55C-BBAFF602632B}" type="sibTrans" cxnId="{9F743B72-D1A0-429D-A170-41120C961450}">
      <dgm:prSet/>
      <dgm:spPr/>
      <dgm:t>
        <a:bodyPr/>
        <a:lstStyle/>
        <a:p>
          <a:endParaRPr lang="en-US"/>
        </a:p>
      </dgm:t>
    </dgm:pt>
    <dgm:pt modelId="{931AB129-8FD9-4F7A-9348-CB066EA52E0A}" type="parTrans" cxnId="{9F743B72-D1A0-429D-A170-41120C961450}">
      <dgm:prSet/>
      <dgm:spPr/>
      <dgm:t>
        <a:bodyPr/>
        <a:lstStyle/>
        <a:p>
          <a:endParaRPr lang="en-US"/>
        </a:p>
      </dgm:t>
    </dgm:pt>
    <dgm:pt modelId="{88E5E616-8254-4148-A363-D85A54256F3F}">
      <dgm:prSet/>
      <dgm:spPr/>
      <dgm:t>
        <a:bodyPr/>
        <a:lstStyle/>
        <a:p>
          <a:r>
            <a:rPr lang="hu-HU" dirty="0"/>
            <a:t>Kohlendioxid</a:t>
          </a:r>
          <a:endParaRPr lang="en-US" dirty="0"/>
        </a:p>
      </dgm:t>
    </dgm:pt>
    <dgm:pt modelId="{4D2923BA-6AEC-4C22-9942-4ED1B39DA27A}" type="sibTrans" cxnId="{99A3D33E-2F45-462D-A969-A833003AE513}">
      <dgm:prSet/>
      <dgm:spPr/>
      <dgm:t>
        <a:bodyPr/>
        <a:lstStyle/>
        <a:p>
          <a:endParaRPr lang="en-US"/>
        </a:p>
      </dgm:t>
    </dgm:pt>
    <dgm:pt modelId="{457ECB6F-0EB6-4F8D-8D6F-7764CB6E1C55}" type="parTrans" cxnId="{99A3D33E-2F45-462D-A969-A833003AE513}">
      <dgm:prSet/>
      <dgm:spPr/>
      <dgm:t>
        <a:bodyPr/>
        <a:lstStyle/>
        <a:p>
          <a:endParaRPr lang="en-US"/>
        </a:p>
      </dgm:t>
    </dgm:pt>
    <dgm:pt modelId="{85722BD4-AD61-412C-ADE1-65E1B0DDFDFB}">
      <dgm:prSet/>
      <dgm:spPr/>
      <dgm:t>
        <a:bodyPr/>
        <a:lstStyle/>
        <a:p>
          <a:r>
            <a:rPr lang="hu-HU" dirty="0" err="1"/>
            <a:t>Ozon</a:t>
          </a:r>
          <a:endParaRPr lang="en-US" dirty="0"/>
        </a:p>
      </dgm:t>
    </dgm:pt>
    <dgm:pt modelId="{9E071EF1-1BA9-48B2-832E-57970BFD92FB}" type="parTrans" cxnId="{F39DDF0B-E2FA-4C2A-B594-653DD4358580}">
      <dgm:prSet/>
      <dgm:spPr/>
      <dgm:t>
        <a:bodyPr/>
        <a:lstStyle/>
        <a:p>
          <a:endParaRPr lang="hu-HU"/>
        </a:p>
      </dgm:t>
    </dgm:pt>
    <dgm:pt modelId="{169007E7-7189-4085-A8E3-A6EFB20B4D97}" type="sibTrans" cxnId="{F39DDF0B-E2FA-4C2A-B594-653DD4358580}">
      <dgm:prSet/>
      <dgm:spPr/>
      <dgm:t>
        <a:bodyPr/>
        <a:lstStyle/>
        <a:p>
          <a:endParaRPr lang="hu-HU"/>
        </a:p>
      </dgm:t>
    </dgm:pt>
    <dgm:pt modelId="{F95AB913-840F-4F2C-BF47-57EB722855A7}">
      <dgm:prSet/>
      <dgm:spPr/>
      <dgm:t>
        <a:bodyPr/>
        <a:lstStyle/>
        <a:p>
          <a:r>
            <a:rPr lang="hu-HU" dirty="0" err="1"/>
            <a:t>Methan</a:t>
          </a:r>
          <a:endParaRPr lang="en-US" dirty="0"/>
        </a:p>
      </dgm:t>
    </dgm:pt>
    <dgm:pt modelId="{FC5AB38D-0A0A-4940-9424-08200230BFFC}" type="parTrans" cxnId="{8E50D112-45E9-4F5B-94DC-735B137028BB}">
      <dgm:prSet/>
      <dgm:spPr/>
      <dgm:t>
        <a:bodyPr/>
        <a:lstStyle/>
        <a:p>
          <a:endParaRPr lang="hu-HU"/>
        </a:p>
      </dgm:t>
    </dgm:pt>
    <dgm:pt modelId="{3C153EE1-80D7-4F60-B37F-701AEAFE88D9}" type="sibTrans" cxnId="{8E50D112-45E9-4F5B-94DC-735B137028BB}">
      <dgm:prSet/>
      <dgm:spPr/>
      <dgm:t>
        <a:bodyPr/>
        <a:lstStyle/>
        <a:p>
          <a:endParaRPr lang="hu-HU"/>
        </a:p>
      </dgm:t>
    </dgm:pt>
    <dgm:pt modelId="{844F7333-2129-4799-AEA7-9BE3E171F97E}">
      <dgm:prSet/>
      <dgm:spPr/>
      <dgm:t>
        <a:bodyPr/>
        <a:lstStyle/>
        <a:p>
          <a:r>
            <a:rPr lang="hu-HU" dirty="0" err="1"/>
            <a:t>Distickstoffoxid</a:t>
          </a:r>
          <a:endParaRPr lang="en-US" dirty="0"/>
        </a:p>
      </dgm:t>
    </dgm:pt>
    <dgm:pt modelId="{78175A29-D272-4B3C-94DB-80019A67597B}" type="parTrans" cxnId="{62FBAE0C-BDD1-453F-AFAB-C5004A960F15}">
      <dgm:prSet/>
      <dgm:spPr/>
      <dgm:t>
        <a:bodyPr/>
        <a:lstStyle/>
        <a:p>
          <a:endParaRPr lang="hu-HU"/>
        </a:p>
      </dgm:t>
    </dgm:pt>
    <dgm:pt modelId="{5C858FF0-1437-4CC9-8CE1-04293D4770ED}" type="sibTrans" cxnId="{62FBAE0C-BDD1-453F-AFAB-C5004A960F15}">
      <dgm:prSet/>
      <dgm:spPr/>
      <dgm:t>
        <a:bodyPr/>
        <a:lstStyle/>
        <a:p>
          <a:endParaRPr lang="hu-HU"/>
        </a:p>
      </dgm:t>
    </dgm:pt>
    <dgm:pt modelId="{F64E483B-16FE-4B0E-861F-DEA9DA31299C}" type="pres">
      <dgm:prSet presAssocID="{4CB3021C-34A1-4A50-8C20-EA8AD4EDEF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5C45C94-86EA-4B6D-BE8B-99436FAAF3A4}" type="pres">
      <dgm:prSet presAssocID="{BE72AD1D-AFB3-4133-B0B6-025FF725B34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E8C8EA-DF5D-4A75-883F-7256ABD88343}" type="pres">
      <dgm:prSet presAssocID="{44A4D7B5-5705-4598-B55C-BBAFF602632B}" presName="spacer" presStyleCnt="0"/>
      <dgm:spPr/>
    </dgm:pt>
    <dgm:pt modelId="{59A6777E-882D-45FF-9362-2EC5362357E2}" type="pres">
      <dgm:prSet presAssocID="{88E5E616-8254-4148-A363-D85A54256F3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AF7E01B-7A1A-4C89-B933-50C8BB61A52B}" type="pres">
      <dgm:prSet presAssocID="{4D2923BA-6AEC-4C22-9942-4ED1B39DA27A}" presName="spacer" presStyleCnt="0"/>
      <dgm:spPr/>
    </dgm:pt>
    <dgm:pt modelId="{248AC887-188C-4AAD-8468-3BCC3594B0A9}" type="pres">
      <dgm:prSet presAssocID="{85722BD4-AD61-412C-ADE1-65E1B0DDFDF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6C2803-9C5E-43A2-A627-3C45420D8E9A}" type="pres">
      <dgm:prSet presAssocID="{169007E7-7189-4085-A8E3-A6EFB20B4D97}" presName="spacer" presStyleCnt="0"/>
      <dgm:spPr/>
    </dgm:pt>
    <dgm:pt modelId="{231D2F44-32DA-4191-BEC3-9D1A55C03181}" type="pres">
      <dgm:prSet presAssocID="{F95AB913-840F-4F2C-BF47-57EB722855A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1804C2-A819-42B9-8895-EC0B3AA97DDA}" type="pres">
      <dgm:prSet presAssocID="{3C153EE1-80D7-4F60-B37F-701AEAFE88D9}" presName="spacer" presStyleCnt="0"/>
      <dgm:spPr/>
    </dgm:pt>
    <dgm:pt modelId="{656E3474-ACD0-4AB8-B2A2-7B155040C937}" type="pres">
      <dgm:prSet presAssocID="{844F7333-2129-4799-AEA7-9BE3E171F97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9C6A397-A490-4D9A-ACA7-5BD868D385E7}" type="presOf" srcId="{85722BD4-AD61-412C-ADE1-65E1B0DDFDFB}" destId="{248AC887-188C-4AAD-8468-3BCC3594B0A9}" srcOrd="0" destOrd="0" presId="urn:microsoft.com/office/officeart/2005/8/layout/vList2"/>
    <dgm:cxn modelId="{B697F60E-961D-485F-8DB0-C8628F7F1B74}" type="presOf" srcId="{BE72AD1D-AFB3-4133-B0B6-025FF725B343}" destId="{75C45C94-86EA-4B6D-BE8B-99436FAAF3A4}" srcOrd="0" destOrd="0" presId="urn:microsoft.com/office/officeart/2005/8/layout/vList2"/>
    <dgm:cxn modelId="{9F743B72-D1A0-429D-A170-41120C961450}" srcId="{4CB3021C-34A1-4A50-8C20-EA8AD4EDEF4D}" destId="{BE72AD1D-AFB3-4133-B0B6-025FF725B343}" srcOrd="0" destOrd="0" parTransId="{931AB129-8FD9-4F7A-9348-CB066EA52E0A}" sibTransId="{44A4D7B5-5705-4598-B55C-BBAFF602632B}"/>
    <dgm:cxn modelId="{84A2419E-4970-45F3-A5EE-E562211CC437}" type="presOf" srcId="{88E5E616-8254-4148-A363-D85A54256F3F}" destId="{59A6777E-882D-45FF-9362-2EC5362357E2}" srcOrd="0" destOrd="0" presId="urn:microsoft.com/office/officeart/2005/8/layout/vList2"/>
    <dgm:cxn modelId="{F39DDF0B-E2FA-4C2A-B594-653DD4358580}" srcId="{4CB3021C-34A1-4A50-8C20-EA8AD4EDEF4D}" destId="{85722BD4-AD61-412C-ADE1-65E1B0DDFDFB}" srcOrd="2" destOrd="0" parTransId="{9E071EF1-1BA9-48B2-832E-57970BFD92FB}" sibTransId="{169007E7-7189-4085-A8E3-A6EFB20B4D97}"/>
    <dgm:cxn modelId="{62FBAE0C-BDD1-453F-AFAB-C5004A960F15}" srcId="{4CB3021C-34A1-4A50-8C20-EA8AD4EDEF4D}" destId="{844F7333-2129-4799-AEA7-9BE3E171F97E}" srcOrd="4" destOrd="0" parTransId="{78175A29-D272-4B3C-94DB-80019A67597B}" sibTransId="{5C858FF0-1437-4CC9-8CE1-04293D4770ED}"/>
    <dgm:cxn modelId="{99A3D33E-2F45-462D-A969-A833003AE513}" srcId="{4CB3021C-34A1-4A50-8C20-EA8AD4EDEF4D}" destId="{88E5E616-8254-4148-A363-D85A54256F3F}" srcOrd="1" destOrd="0" parTransId="{457ECB6F-0EB6-4F8D-8D6F-7764CB6E1C55}" sibTransId="{4D2923BA-6AEC-4C22-9942-4ED1B39DA27A}"/>
    <dgm:cxn modelId="{01571AF6-74FA-48BE-B914-AFEA4FCFDCB6}" type="presOf" srcId="{4CB3021C-34A1-4A50-8C20-EA8AD4EDEF4D}" destId="{F64E483B-16FE-4B0E-861F-DEA9DA31299C}" srcOrd="0" destOrd="0" presId="urn:microsoft.com/office/officeart/2005/8/layout/vList2"/>
    <dgm:cxn modelId="{9300ADAF-4835-4F4D-B4AA-B2B96B930174}" type="presOf" srcId="{844F7333-2129-4799-AEA7-9BE3E171F97E}" destId="{656E3474-ACD0-4AB8-B2A2-7B155040C937}" srcOrd="0" destOrd="0" presId="urn:microsoft.com/office/officeart/2005/8/layout/vList2"/>
    <dgm:cxn modelId="{8E50D112-45E9-4F5B-94DC-735B137028BB}" srcId="{4CB3021C-34A1-4A50-8C20-EA8AD4EDEF4D}" destId="{F95AB913-840F-4F2C-BF47-57EB722855A7}" srcOrd="3" destOrd="0" parTransId="{FC5AB38D-0A0A-4940-9424-08200230BFFC}" sibTransId="{3C153EE1-80D7-4F60-B37F-701AEAFE88D9}"/>
    <dgm:cxn modelId="{5402B169-B626-44A4-9BC6-880199189E5D}" type="presOf" srcId="{F95AB913-840F-4F2C-BF47-57EB722855A7}" destId="{231D2F44-32DA-4191-BEC3-9D1A55C03181}" srcOrd="0" destOrd="0" presId="urn:microsoft.com/office/officeart/2005/8/layout/vList2"/>
    <dgm:cxn modelId="{2FD189F0-1EBA-4447-A4FF-C695CAF27420}" type="presParOf" srcId="{F64E483B-16FE-4B0E-861F-DEA9DA31299C}" destId="{75C45C94-86EA-4B6D-BE8B-99436FAAF3A4}" srcOrd="0" destOrd="0" presId="urn:microsoft.com/office/officeart/2005/8/layout/vList2"/>
    <dgm:cxn modelId="{449F080A-78D2-4436-B405-64A1759A7E9E}" type="presParOf" srcId="{F64E483B-16FE-4B0E-861F-DEA9DA31299C}" destId="{9FE8C8EA-DF5D-4A75-883F-7256ABD88343}" srcOrd="1" destOrd="0" presId="urn:microsoft.com/office/officeart/2005/8/layout/vList2"/>
    <dgm:cxn modelId="{1E46AA49-C4E3-41DF-B488-1634CAD0F7AA}" type="presParOf" srcId="{F64E483B-16FE-4B0E-861F-DEA9DA31299C}" destId="{59A6777E-882D-45FF-9362-2EC5362357E2}" srcOrd="2" destOrd="0" presId="urn:microsoft.com/office/officeart/2005/8/layout/vList2"/>
    <dgm:cxn modelId="{089EF2D1-1851-4DFE-B988-E262FA8702BB}" type="presParOf" srcId="{F64E483B-16FE-4B0E-861F-DEA9DA31299C}" destId="{0AF7E01B-7A1A-4C89-B933-50C8BB61A52B}" srcOrd="3" destOrd="0" presId="urn:microsoft.com/office/officeart/2005/8/layout/vList2"/>
    <dgm:cxn modelId="{9513A13F-B7D3-41C2-90A6-8912132B8A75}" type="presParOf" srcId="{F64E483B-16FE-4B0E-861F-DEA9DA31299C}" destId="{248AC887-188C-4AAD-8468-3BCC3594B0A9}" srcOrd="4" destOrd="0" presId="urn:microsoft.com/office/officeart/2005/8/layout/vList2"/>
    <dgm:cxn modelId="{D37C9E1F-5A00-41DA-A0A0-B13172F22168}" type="presParOf" srcId="{F64E483B-16FE-4B0E-861F-DEA9DA31299C}" destId="{EE6C2803-9C5E-43A2-A627-3C45420D8E9A}" srcOrd="5" destOrd="0" presId="urn:microsoft.com/office/officeart/2005/8/layout/vList2"/>
    <dgm:cxn modelId="{D62C1CDF-5898-4795-A7B7-FCC3061BDC9C}" type="presParOf" srcId="{F64E483B-16FE-4B0E-861F-DEA9DA31299C}" destId="{231D2F44-32DA-4191-BEC3-9D1A55C03181}" srcOrd="6" destOrd="0" presId="urn:microsoft.com/office/officeart/2005/8/layout/vList2"/>
    <dgm:cxn modelId="{646A411D-814D-453B-AF6E-C05ACC6B6BB5}" type="presParOf" srcId="{F64E483B-16FE-4B0E-861F-DEA9DA31299C}" destId="{5A1804C2-A819-42B9-8895-EC0B3AA97DDA}" srcOrd="7" destOrd="0" presId="urn:microsoft.com/office/officeart/2005/8/layout/vList2"/>
    <dgm:cxn modelId="{7FF3E95D-E2AE-4563-8145-90DB1D207517}" type="presParOf" srcId="{F64E483B-16FE-4B0E-861F-DEA9DA31299C}" destId="{656E3474-ACD0-4AB8-B2A2-7B155040C93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72AC3B-1FA7-4F4D-8C04-A47F1C856B6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BE8796C-3161-484C-A237-AEABCAD6EFB9}">
      <dgm:prSet/>
      <dgm:spPr/>
      <dgm:t>
        <a:bodyPr/>
        <a:lstStyle/>
        <a:p>
          <a:r>
            <a:rPr lang="hu-HU" b="0" baseline="0"/>
            <a:t>Häufiger Hitzwellen</a:t>
          </a:r>
          <a:endParaRPr lang="en-US"/>
        </a:p>
      </dgm:t>
    </dgm:pt>
    <dgm:pt modelId="{4DAF29B8-8BE5-4A18-91A1-ADF2879BDE03}" type="parTrans" cxnId="{6F995737-DFC8-43B5-910B-3105EF1404FF}">
      <dgm:prSet/>
      <dgm:spPr/>
      <dgm:t>
        <a:bodyPr/>
        <a:lstStyle/>
        <a:p>
          <a:endParaRPr lang="en-US"/>
        </a:p>
      </dgm:t>
    </dgm:pt>
    <dgm:pt modelId="{0A211862-CA63-4335-BC27-BA0BD903C56A}" type="sibTrans" cxnId="{6F995737-DFC8-43B5-910B-3105EF1404FF}">
      <dgm:prSet/>
      <dgm:spPr/>
      <dgm:t>
        <a:bodyPr/>
        <a:lstStyle/>
        <a:p>
          <a:endParaRPr lang="en-US"/>
        </a:p>
      </dgm:t>
    </dgm:pt>
    <dgm:pt modelId="{D221ED36-E66E-4829-BB84-021647E313E8}">
      <dgm:prSet/>
      <dgm:spPr/>
      <dgm:t>
        <a:bodyPr/>
        <a:lstStyle/>
        <a:p>
          <a:r>
            <a:rPr lang="hu-HU" b="0" baseline="0"/>
            <a:t>Waldbränden</a:t>
          </a:r>
          <a:endParaRPr lang="en-US"/>
        </a:p>
      </dgm:t>
    </dgm:pt>
    <dgm:pt modelId="{6A41E9D6-7304-4477-A4A7-EA9FF1EAA1F7}" type="parTrans" cxnId="{E35322CA-F079-494F-BCDF-51D2284EA021}">
      <dgm:prSet/>
      <dgm:spPr/>
      <dgm:t>
        <a:bodyPr/>
        <a:lstStyle/>
        <a:p>
          <a:endParaRPr lang="en-US"/>
        </a:p>
      </dgm:t>
    </dgm:pt>
    <dgm:pt modelId="{CDDD655B-50BE-4CFA-9757-0074497A9DAB}" type="sibTrans" cxnId="{E35322CA-F079-494F-BCDF-51D2284EA021}">
      <dgm:prSet/>
      <dgm:spPr/>
      <dgm:t>
        <a:bodyPr/>
        <a:lstStyle/>
        <a:p>
          <a:endParaRPr lang="en-US"/>
        </a:p>
      </dgm:t>
    </dgm:pt>
    <dgm:pt modelId="{7D69DE8F-0586-4E16-9E88-23B0BA274804}">
      <dgm:prSet/>
      <dgm:spPr/>
      <dgm:t>
        <a:bodyPr/>
        <a:lstStyle/>
        <a:p>
          <a:r>
            <a:rPr lang="hu-HU" b="0" baseline="0"/>
            <a:t>Extreme Wetter</a:t>
          </a:r>
          <a:endParaRPr lang="en-US"/>
        </a:p>
      </dgm:t>
    </dgm:pt>
    <dgm:pt modelId="{A86E313D-3F70-4387-A407-575178CF6EC7}" type="parTrans" cxnId="{7525B56D-E133-423F-ABB2-1C4D51EA4BBB}">
      <dgm:prSet/>
      <dgm:spPr/>
      <dgm:t>
        <a:bodyPr/>
        <a:lstStyle/>
        <a:p>
          <a:endParaRPr lang="en-US"/>
        </a:p>
      </dgm:t>
    </dgm:pt>
    <dgm:pt modelId="{5314A7EB-4403-4DF4-9FBF-6E1B3BC899F2}" type="sibTrans" cxnId="{7525B56D-E133-423F-ABB2-1C4D51EA4BBB}">
      <dgm:prSet/>
      <dgm:spPr/>
      <dgm:t>
        <a:bodyPr/>
        <a:lstStyle/>
        <a:p>
          <a:endParaRPr lang="en-US"/>
        </a:p>
      </dgm:t>
    </dgm:pt>
    <dgm:pt modelId="{4F668F7D-90BE-4E77-B4A2-D1D3AF913DD5}">
      <dgm:prSet/>
      <dgm:spPr/>
      <dgm:t>
        <a:bodyPr/>
        <a:lstStyle/>
        <a:p>
          <a:r>
            <a:rPr lang="hu-HU" b="0" baseline="0"/>
            <a:t>Gefahren für die Tier - und Pflanzwelt</a:t>
          </a:r>
          <a:endParaRPr lang="en-US"/>
        </a:p>
      </dgm:t>
    </dgm:pt>
    <dgm:pt modelId="{138F5851-EF85-4523-8BA2-41F34B2A4AAD}" type="parTrans" cxnId="{87C6D6FB-26E6-4D13-B7E7-8F13025B7D86}">
      <dgm:prSet/>
      <dgm:spPr/>
      <dgm:t>
        <a:bodyPr/>
        <a:lstStyle/>
        <a:p>
          <a:endParaRPr lang="en-US"/>
        </a:p>
      </dgm:t>
    </dgm:pt>
    <dgm:pt modelId="{86B7BAC2-B70F-4A0C-8D46-3B0E0A358FE2}" type="sibTrans" cxnId="{87C6D6FB-26E6-4D13-B7E7-8F13025B7D86}">
      <dgm:prSet/>
      <dgm:spPr/>
      <dgm:t>
        <a:bodyPr/>
        <a:lstStyle/>
        <a:p>
          <a:endParaRPr lang="en-US"/>
        </a:p>
      </dgm:t>
    </dgm:pt>
    <dgm:pt modelId="{5AD9BA61-7351-4D7B-B178-A9BCBC759CB3}" type="pres">
      <dgm:prSet presAssocID="{A072AC3B-1FA7-4F4D-8C04-A47F1C856B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32D686B-567D-464A-86E5-33867BEFDEF4}" type="pres">
      <dgm:prSet presAssocID="{9BE8796C-3161-484C-A237-AEABCAD6EF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973061-CBB6-46B7-B011-7EBD5C922EC6}" type="pres">
      <dgm:prSet presAssocID="{0A211862-CA63-4335-BC27-BA0BD903C56A}" presName="spacer" presStyleCnt="0"/>
      <dgm:spPr/>
    </dgm:pt>
    <dgm:pt modelId="{57980D76-0918-48CE-81D6-E5452FCF80E4}" type="pres">
      <dgm:prSet presAssocID="{D221ED36-E66E-4829-BB84-021647E313E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C7B7A8E-A1DB-4A43-975A-E5788389F84C}" type="pres">
      <dgm:prSet presAssocID="{CDDD655B-50BE-4CFA-9757-0074497A9DAB}" presName="spacer" presStyleCnt="0"/>
      <dgm:spPr/>
    </dgm:pt>
    <dgm:pt modelId="{43E2C7CC-98F5-44CE-B918-003ACEE6192C}" type="pres">
      <dgm:prSet presAssocID="{7D69DE8F-0586-4E16-9E88-23B0BA27480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CE38DA9-91B1-46B4-A22C-2E5228B914E1}" type="pres">
      <dgm:prSet presAssocID="{5314A7EB-4403-4DF4-9FBF-6E1B3BC899F2}" presName="spacer" presStyleCnt="0"/>
      <dgm:spPr/>
    </dgm:pt>
    <dgm:pt modelId="{3351C8CB-F633-448B-B0B5-A2A1143647ED}" type="pres">
      <dgm:prSet presAssocID="{4F668F7D-90BE-4E77-B4A2-D1D3AF913DD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D8A7299-1FE2-4F9A-8F8C-E6A6B3356587}" type="presOf" srcId="{D221ED36-E66E-4829-BB84-021647E313E8}" destId="{57980D76-0918-48CE-81D6-E5452FCF80E4}" srcOrd="0" destOrd="0" presId="urn:microsoft.com/office/officeart/2005/8/layout/vList2"/>
    <dgm:cxn modelId="{9A0CA0EC-574A-47B2-A829-BEE7D9F61E66}" type="presOf" srcId="{4F668F7D-90BE-4E77-B4A2-D1D3AF913DD5}" destId="{3351C8CB-F633-448B-B0B5-A2A1143647ED}" srcOrd="0" destOrd="0" presId="urn:microsoft.com/office/officeart/2005/8/layout/vList2"/>
    <dgm:cxn modelId="{7525B56D-E133-423F-ABB2-1C4D51EA4BBB}" srcId="{A072AC3B-1FA7-4F4D-8C04-A47F1C856B6A}" destId="{7D69DE8F-0586-4E16-9E88-23B0BA274804}" srcOrd="2" destOrd="0" parTransId="{A86E313D-3F70-4387-A407-575178CF6EC7}" sibTransId="{5314A7EB-4403-4DF4-9FBF-6E1B3BC899F2}"/>
    <dgm:cxn modelId="{E35322CA-F079-494F-BCDF-51D2284EA021}" srcId="{A072AC3B-1FA7-4F4D-8C04-A47F1C856B6A}" destId="{D221ED36-E66E-4829-BB84-021647E313E8}" srcOrd="1" destOrd="0" parTransId="{6A41E9D6-7304-4477-A4A7-EA9FF1EAA1F7}" sibTransId="{CDDD655B-50BE-4CFA-9757-0074497A9DAB}"/>
    <dgm:cxn modelId="{4074FFB0-F156-4754-9669-CD3123D951E5}" type="presOf" srcId="{A072AC3B-1FA7-4F4D-8C04-A47F1C856B6A}" destId="{5AD9BA61-7351-4D7B-B178-A9BCBC759CB3}" srcOrd="0" destOrd="0" presId="urn:microsoft.com/office/officeart/2005/8/layout/vList2"/>
    <dgm:cxn modelId="{6F995737-DFC8-43B5-910B-3105EF1404FF}" srcId="{A072AC3B-1FA7-4F4D-8C04-A47F1C856B6A}" destId="{9BE8796C-3161-484C-A237-AEABCAD6EFB9}" srcOrd="0" destOrd="0" parTransId="{4DAF29B8-8BE5-4A18-91A1-ADF2879BDE03}" sibTransId="{0A211862-CA63-4335-BC27-BA0BD903C56A}"/>
    <dgm:cxn modelId="{A300DA4D-81B8-432A-ADEB-25DA693023E6}" type="presOf" srcId="{7D69DE8F-0586-4E16-9E88-23B0BA274804}" destId="{43E2C7CC-98F5-44CE-B918-003ACEE6192C}" srcOrd="0" destOrd="0" presId="urn:microsoft.com/office/officeart/2005/8/layout/vList2"/>
    <dgm:cxn modelId="{87C6D6FB-26E6-4D13-B7E7-8F13025B7D86}" srcId="{A072AC3B-1FA7-4F4D-8C04-A47F1C856B6A}" destId="{4F668F7D-90BE-4E77-B4A2-D1D3AF913DD5}" srcOrd="3" destOrd="0" parTransId="{138F5851-EF85-4523-8BA2-41F34B2A4AAD}" sibTransId="{86B7BAC2-B70F-4A0C-8D46-3B0E0A358FE2}"/>
    <dgm:cxn modelId="{C2BF6C38-2C05-45A6-9C52-E76EE4616C49}" type="presOf" srcId="{9BE8796C-3161-484C-A237-AEABCAD6EFB9}" destId="{432D686B-567D-464A-86E5-33867BEFDEF4}" srcOrd="0" destOrd="0" presId="urn:microsoft.com/office/officeart/2005/8/layout/vList2"/>
    <dgm:cxn modelId="{E097D5D9-035A-4033-95CC-8ECDE2F1AE37}" type="presParOf" srcId="{5AD9BA61-7351-4D7B-B178-A9BCBC759CB3}" destId="{432D686B-567D-464A-86E5-33867BEFDEF4}" srcOrd="0" destOrd="0" presId="urn:microsoft.com/office/officeart/2005/8/layout/vList2"/>
    <dgm:cxn modelId="{C0E63286-0A23-45E5-A27B-718D38D4CE8F}" type="presParOf" srcId="{5AD9BA61-7351-4D7B-B178-A9BCBC759CB3}" destId="{27973061-CBB6-46B7-B011-7EBD5C922EC6}" srcOrd="1" destOrd="0" presId="urn:microsoft.com/office/officeart/2005/8/layout/vList2"/>
    <dgm:cxn modelId="{CE792319-32E9-411F-AEA1-27D269A19C7B}" type="presParOf" srcId="{5AD9BA61-7351-4D7B-B178-A9BCBC759CB3}" destId="{57980D76-0918-48CE-81D6-E5452FCF80E4}" srcOrd="2" destOrd="0" presId="urn:microsoft.com/office/officeart/2005/8/layout/vList2"/>
    <dgm:cxn modelId="{B65732BF-7883-4CE9-88AE-453BA930E785}" type="presParOf" srcId="{5AD9BA61-7351-4D7B-B178-A9BCBC759CB3}" destId="{FC7B7A8E-A1DB-4A43-975A-E5788389F84C}" srcOrd="3" destOrd="0" presId="urn:microsoft.com/office/officeart/2005/8/layout/vList2"/>
    <dgm:cxn modelId="{309A1687-D352-4C82-80B2-353B2B95A577}" type="presParOf" srcId="{5AD9BA61-7351-4D7B-B178-A9BCBC759CB3}" destId="{43E2C7CC-98F5-44CE-B918-003ACEE6192C}" srcOrd="4" destOrd="0" presId="urn:microsoft.com/office/officeart/2005/8/layout/vList2"/>
    <dgm:cxn modelId="{144A3CB7-9A6F-4D17-AA35-9813004E3010}" type="presParOf" srcId="{5AD9BA61-7351-4D7B-B178-A9BCBC759CB3}" destId="{1CE38DA9-91B1-46B4-A22C-2E5228B914E1}" srcOrd="5" destOrd="0" presId="urn:microsoft.com/office/officeart/2005/8/layout/vList2"/>
    <dgm:cxn modelId="{A29C1AFD-5D8D-4269-A75B-F58E2480A946}" type="presParOf" srcId="{5AD9BA61-7351-4D7B-B178-A9BCBC759CB3}" destId="{3351C8CB-F633-448B-B0B5-A2A1143647E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EEE56-B076-41EC-9813-A7C110499392}">
      <dsp:nvSpPr>
        <dsp:cNvPr id="0" name=""/>
        <dsp:cNvSpPr/>
      </dsp:nvSpPr>
      <dsp:spPr>
        <a:xfrm>
          <a:off x="0" y="737490"/>
          <a:ext cx="5076826" cy="1119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b="0" kern="1200" baseline="0"/>
            <a:t>Luftverschmutzung</a:t>
          </a:r>
          <a:endParaRPr lang="en-US" sz="3300" kern="1200"/>
        </a:p>
      </dsp:txBody>
      <dsp:txXfrm>
        <a:off x="54659" y="792149"/>
        <a:ext cx="4967508" cy="1010372"/>
      </dsp:txXfrm>
    </dsp:sp>
    <dsp:sp modelId="{0A3FD1D2-E15A-4DC0-B5D5-FB560468A699}">
      <dsp:nvSpPr>
        <dsp:cNvPr id="0" name=""/>
        <dsp:cNvSpPr/>
      </dsp:nvSpPr>
      <dsp:spPr>
        <a:xfrm>
          <a:off x="0" y="1952220"/>
          <a:ext cx="5076826" cy="1119690"/>
        </a:xfrm>
        <a:prstGeom prst="roundRect">
          <a:avLst/>
        </a:prstGeom>
        <a:solidFill>
          <a:schemeClr val="accent2">
            <a:hueOff val="-398442"/>
            <a:satOff val="6385"/>
            <a:lumOff val="5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b="0" kern="1200" baseline="0"/>
            <a:t>Wasserverschmutzung</a:t>
          </a:r>
          <a:endParaRPr lang="en-US" sz="3300" kern="1200"/>
        </a:p>
      </dsp:txBody>
      <dsp:txXfrm>
        <a:off x="54659" y="2006879"/>
        <a:ext cx="4967508" cy="1010372"/>
      </dsp:txXfrm>
    </dsp:sp>
    <dsp:sp modelId="{FFD8A6BF-4B71-4CEC-A85C-C9CEC82EF7DC}">
      <dsp:nvSpPr>
        <dsp:cNvPr id="0" name=""/>
        <dsp:cNvSpPr/>
      </dsp:nvSpPr>
      <dsp:spPr>
        <a:xfrm>
          <a:off x="0" y="3166950"/>
          <a:ext cx="5076826" cy="1119690"/>
        </a:xfrm>
        <a:prstGeom prst="roundRect">
          <a:avLst/>
        </a:prstGeom>
        <a:solidFill>
          <a:schemeClr val="accent2">
            <a:hueOff val="-796883"/>
            <a:satOff val="12770"/>
            <a:lumOff val="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b="0" kern="1200" baseline="0"/>
            <a:t>Bodenverschmutzung</a:t>
          </a:r>
          <a:endParaRPr lang="en-US" sz="3300" kern="1200"/>
        </a:p>
      </dsp:txBody>
      <dsp:txXfrm>
        <a:off x="54659" y="3221609"/>
        <a:ext cx="4967508" cy="10103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21942-56B4-4277-86E4-2F7E404BF362}">
      <dsp:nvSpPr>
        <dsp:cNvPr id="0" name=""/>
        <dsp:cNvSpPr/>
      </dsp:nvSpPr>
      <dsp:spPr>
        <a:xfrm>
          <a:off x="0" y="46244"/>
          <a:ext cx="5031485" cy="1187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500" b="0" kern="1200" baseline="0"/>
            <a:t>Überschwemmungen</a:t>
          </a:r>
          <a:endParaRPr lang="en-US" sz="3500" kern="1200"/>
        </a:p>
      </dsp:txBody>
      <dsp:txXfrm>
        <a:off x="57971" y="104215"/>
        <a:ext cx="4915543" cy="1071607"/>
      </dsp:txXfrm>
    </dsp:sp>
    <dsp:sp modelId="{92442096-8385-4B82-86A3-AD21789DE1A1}">
      <dsp:nvSpPr>
        <dsp:cNvPr id="0" name=""/>
        <dsp:cNvSpPr/>
      </dsp:nvSpPr>
      <dsp:spPr>
        <a:xfrm>
          <a:off x="0" y="1334594"/>
          <a:ext cx="5031485" cy="1187549"/>
        </a:xfrm>
        <a:prstGeom prst="roundRect">
          <a:avLst/>
        </a:prstGeom>
        <a:solidFill>
          <a:schemeClr val="accent2">
            <a:hueOff val="-265628"/>
            <a:satOff val="4257"/>
            <a:lumOff val="38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500" b="0" kern="1200" baseline="0"/>
            <a:t>Stürme</a:t>
          </a:r>
          <a:endParaRPr lang="en-US" sz="3500" kern="1200"/>
        </a:p>
      </dsp:txBody>
      <dsp:txXfrm>
        <a:off x="57971" y="1392565"/>
        <a:ext cx="4915543" cy="1071607"/>
      </dsp:txXfrm>
    </dsp:sp>
    <dsp:sp modelId="{7B1BC41A-3FAE-47B9-ABF6-905A57FFFB13}">
      <dsp:nvSpPr>
        <dsp:cNvPr id="0" name=""/>
        <dsp:cNvSpPr/>
      </dsp:nvSpPr>
      <dsp:spPr>
        <a:xfrm>
          <a:off x="0" y="2622944"/>
          <a:ext cx="5031485" cy="1187549"/>
        </a:xfrm>
        <a:prstGeom prst="roundRect">
          <a:avLst/>
        </a:prstGeom>
        <a:solidFill>
          <a:schemeClr val="accent2">
            <a:hueOff val="-531255"/>
            <a:satOff val="8513"/>
            <a:lumOff val="7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500" b="0" kern="1200" baseline="0"/>
            <a:t>Waldbrände</a:t>
          </a:r>
          <a:endParaRPr lang="en-US" sz="3500" kern="1200"/>
        </a:p>
      </dsp:txBody>
      <dsp:txXfrm>
        <a:off x="57971" y="2680915"/>
        <a:ext cx="4915543" cy="1071607"/>
      </dsp:txXfrm>
    </dsp:sp>
    <dsp:sp modelId="{70907EE3-8FC3-4078-AA72-119EB5ACF17D}">
      <dsp:nvSpPr>
        <dsp:cNvPr id="0" name=""/>
        <dsp:cNvSpPr/>
      </dsp:nvSpPr>
      <dsp:spPr>
        <a:xfrm>
          <a:off x="0" y="3911294"/>
          <a:ext cx="5031485" cy="1187549"/>
        </a:xfrm>
        <a:prstGeom prst="roundRect">
          <a:avLst/>
        </a:prstGeom>
        <a:solidFill>
          <a:schemeClr val="accent2">
            <a:hueOff val="-796883"/>
            <a:satOff val="12770"/>
            <a:lumOff val="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500" b="0" kern="1200" baseline="0"/>
            <a:t>Tsunamis</a:t>
          </a:r>
          <a:endParaRPr lang="en-US" sz="3500" kern="1200"/>
        </a:p>
      </dsp:txBody>
      <dsp:txXfrm>
        <a:off x="57971" y="3969265"/>
        <a:ext cx="4915543" cy="1071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65537-6F1C-4187-958A-9F1C719661C4}">
      <dsp:nvSpPr>
        <dsp:cNvPr id="0" name=""/>
        <dsp:cNvSpPr/>
      </dsp:nvSpPr>
      <dsp:spPr>
        <a:xfrm>
          <a:off x="0" y="57945"/>
          <a:ext cx="5076826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b="0" kern="1200" baseline="0"/>
            <a:t>Verkehrsmitteln</a:t>
          </a:r>
          <a:endParaRPr lang="en-US" sz="3400" kern="1200"/>
        </a:p>
      </dsp:txBody>
      <dsp:txXfrm>
        <a:off x="56315" y="114260"/>
        <a:ext cx="4964196" cy="1040990"/>
      </dsp:txXfrm>
    </dsp:sp>
    <dsp:sp modelId="{E4C3FEDA-FB33-4112-BF43-FBF04E9A3485}">
      <dsp:nvSpPr>
        <dsp:cNvPr id="0" name=""/>
        <dsp:cNvSpPr/>
      </dsp:nvSpPr>
      <dsp:spPr>
        <a:xfrm>
          <a:off x="0" y="1309485"/>
          <a:ext cx="5076826" cy="1153620"/>
        </a:xfrm>
        <a:prstGeom prst="roundRect">
          <a:avLst/>
        </a:prstGeom>
        <a:solidFill>
          <a:schemeClr val="accent2">
            <a:hueOff val="-265628"/>
            <a:satOff val="4257"/>
            <a:lumOff val="38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b="0" kern="1200" baseline="0"/>
            <a:t>Tierhaltung</a:t>
          </a:r>
          <a:endParaRPr lang="en-US" sz="3400" kern="1200"/>
        </a:p>
      </dsp:txBody>
      <dsp:txXfrm>
        <a:off x="56315" y="1365800"/>
        <a:ext cx="4964196" cy="1040990"/>
      </dsp:txXfrm>
    </dsp:sp>
    <dsp:sp modelId="{CB2E7759-AA62-48CE-99EE-0002839AEA1A}">
      <dsp:nvSpPr>
        <dsp:cNvPr id="0" name=""/>
        <dsp:cNvSpPr/>
      </dsp:nvSpPr>
      <dsp:spPr>
        <a:xfrm>
          <a:off x="0" y="2561025"/>
          <a:ext cx="5076826" cy="1153620"/>
        </a:xfrm>
        <a:prstGeom prst="roundRect">
          <a:avLst/>
        </a:prstGeom>
        <a:solidFill>
          <a:schemeClr val="accent2">
            <a:hueOff val="-531255"/>
            <a:satOff val="8513"/>
            <a:lumOff val="7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b="0" kern="1200" baseline="0"/>
            <a:t>Plastik</a:t>
          </a:r>
          <a:endParaRPr lang="en-US" sz="3400" kern="1200"/>
        </a:p>
      </dsp:txBody>
      <dsp:txXfrm>
        <a:off x="56315" y="2617340"/>
        <a:ext cx="4964196" cy="1040990"/>
      </dsp:txXfrm>
    </dsp:sp>
    <dsp:sp modelId="{5630BD92-D811-4131-BBC7-DA7F93788185}">
      <dsp:nvSpPr>
        <dsp:cNvPr id="0" name=""/>
        <dsp:cNvSpPr/>
      </dsp:nvSpPr>
      <dsp:spPr>
        <a:xfrm>
          <a:off x="0" y="3812565"/>
          <a:ext cx="5076826" cy="1153620"/>
        </a:xfrm>
        <a:prstGeom prst="roundRect">
          <a:avLst/>
        </a:prstGeom>
        <a:solidFill>
          <a:schemeClr val="accent2">
            <a:hueOff val="-796883"/>
            <a:satOff val="12770"/>
            <a:lumOff val="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b="0" kern="1200" baseline="0"/>
            <a:t>Sauern Regens</a:t>
          </a:r>
          <a:endParaRPr lang="en-US" sz="3400" kern="1200"/>
        </a:p>
      </dsp:txBody>
      <dsp:txXfrm>
        <a:off x="56315" y="3868880"/>
        <a:ext cx="4964196" cy="1040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BEF4D-9F99-4682-8423-5AD96C6C2F9E}">
      <dsp:nvSpPr>
        <dsp:cNvPr id="0" name=""/>
        <dsp:cNvSpPr/>
      </dsp:nvSpPr>
      <dsp:spPr>
        <a:xfrm>
          <a:off x="0" y="996285"/>
          <a:ext cx="5076826" cy="7125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0" kern="1200" baseline="0"/>
            <a:t>Mehrere Bäume pflanzen</a:t>
          </a:r>
          <a:endParaRPr lang="en-US" sz="2100" kern="1200"/>
        </a:p>
      </dsp:txBody>
      <dsp:txXfrm>
        <a:off x="34783" y="1031068"/>
        <a:ext cx="5007260" cy="642963"/>
      </dsp:txXfrm>
    </dsp:sp>
    <dsp:sp modelId="{05FA4342-6771-4938-81BF-7FE5AD42697A}">
      <dsp:nvSpPr>
        <dsp:cNvPr id="0" name=""/>
        <dsp:cNvSpPr/>
      </dsp:nvSpPr>
      <dsp:spPr>
        <a:xfrm>
          <a:off x="0" y="1769295"/>
          <a:ext cx="5076826" cy="712529"/>
        </a:xfrm>
        <a:prstGeom prst="roundRect">
          <a:avLst/>
        </a:prstGeom>
        <a:solidFill>
          <a:schemeClr val="accent2">
            <a:hueOff val="-265628"/>
            <a:satOff val="4257"/>
            <a:lumOff val="38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0" kern="1200" baseline="0"/>
            <a:t>Im Wald: den Wald im Ruhe lassen</a:t>
          </a:r>
          <a:endParaRPr lang="en-US" sz="2100" kern="1200"/>
        </a:p>
      </dsp:txBody>
      <dsp:txXfrm>
        <a:off x="34783" y="1804078"/>
        <a:ext cx="5007260" cy="642963"/>
      </dsp:txXfrm>
    </dsp:sp>
    <dsp:sp modelId="{93A36AFF-06EE-4D9E-9DC0-4D5FF75DDEBB}">
      <dsp:nvSpPr>
        <dsp:cNvPr id="0" name=""/>
        <dsp:cNvSpPr/>
      </dsp:nvSpPr>
      <dsp:spPr>
        <a:xfrm>
          <a:off x="0" y="2542305"/>
          <a:ext cx="5076826" cy="712529"/>
        </a:xfrm>
        <a:prstGeom prst="roundRect">
          <a:avLst/>
        </a:prstGeom>
        <a:solidFill>
          <a:schemeClr val="accent2">
            <a:hueOff val="-531255"/>
            <a:satOff val="8513"/>
            <a:lumOff val="7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0" kern="1200" baseline="0"/>
            <a:t>Öffentliche Verkehrsmitteln benutzen</a:t>
          </a:r>
          <a:endParaRPr lang="en-US" sz="2100" kern="1200"/>
        </a:p>
      </dsp:txBody>
      <dsp:txXfrm>
        <a:off x="34783" y="2577088"/>
        <a:ext cx="5007260" cy="642963"/>
      </dsp:txXfrm>
    </dsp:sp>
    <dsp:sp modelId="{52F4149B-5704-466F-993C-D02C1E4B2731}">
      <dsp:nvSpPr>
        <dsp:cNvPr id="0" name=""/>
        <dsp:cNvSpPr/>
      </dsp:nvSpPr>
      <dsp:spPr>
        <a:xfrm>
          <a:off x="0" y="3315315"/>
          <a:ext cx="5076826" cy="712529"/>
        </a:xfrm>
        <a:prstGeom prst="roundRect">
          <a:avLst/>
        </a:prstGeom>
        <a:solidFill>
          <a:schemeClr val="accent2">
            <a:hueOff val="-796883"/>
            <a:satOff val="12770"/>
            <a:lumOff val="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0" kern="1200" baseline="0"/>
            <a:t>Weniger Fleisch essen</a:t>
          </a:r>
          <a:endParaRPr lang="en-US" sz="2100" kern="1200"/>
        </a:p>
      </dsp:txBody>
      <dsp:txXfrm>
        <a:off x="34783" y="3350098"/>
        <a:ext cx="5007260" cy="6429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8F2FE-FB06-4C8D-8FB5-32CA3F10F8CD}">
      <dsp:nvSpPr>
        <dsp:cNvPr id="0" name=""/>
        <dsp:cNvSpPr/>
      </dsp:nvSpPr>
      <dsp:spPr>
        <a:xfrm>
          <a:off x="0" y="38415"/>
          <a:ext cx="5076826" cy="1560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600" b="0" kern="1200" baseline="0" dirty="0" err="1"/>
            <a:t>Wasser</a:t>
          </a:r>
          <a:r>
            <a:rPr lang="hu-HU" sz="4600" b="0" kern="1200" baseline="0" dirty="0"/>
            <a:t> </a:t>
          </a:r>
          <a:r>
            <a:rPr lang="hu-HU" sz="4600" b="0" kern="1200" baseline="0" dirty="0" err="1"/>
            <a:t>Energie</a:t>
          </a:r>
          <a:endParaRPr lang="en-US" sz="4600" kern="1200" dirty="0"/>
        </a:p>
      </dsp:txBody>
      <dsp:txXfrm>
        <a:off x="76191" y="114606"/>
        <a:ext cx="4924444" cy="1408398"/>
      </dsp:txXfrm>
    </dsp:sp>
    <dsp:sp modelId="{45BBB573-63B4-46F8-BE5B-9D5880CA593D}">
      <dsp:nvSpPr>
        <dsp:cNvPr id="0" name=""/>
        <dsp:cNvSpPr/>
      </dsp:nvSpPr>
      <dsp:spPr>
        <a:xfrm>
          <a:off x="0" y="1731675"/>
          <a:ext cx="5076826" cy="1560780"/>
        </a:xfrm>
        <a:prstGeom prst="roundRect">
          <a:avLst/>
        </a:prstGeom>
        <a:solidFill>
          <a:schemeClr val="accent2">
            <a:hueOff val="-398442"/>
            <a:satOff val="6385"/>
            <a:lumOff val="5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600" b="0" kern="1200" baseline="0"/>
            <a:t>Sonnen Energie</a:t>
          </a:r>
          <a:endParaRPr lang="en-US" sz="4600" kern="1200"/>
        </a:p>
      </dsp:txBody>
      <dsp:txXfrm>
        <a:off x="76191" y="1807866"/>
        <a:ext cx="4924444" cy="1408398"/>
      </dsp:txXfrm>
    </dsp:sp>
    <dsp:sp modelId="{F94B21B4-8D3E-4FCB-B0DF-D2E43425A27A}">
      <dsp:nvSpPr>
        <dsp:cNvPr id="0" name=""/>
        <dsp:cNvSpPr/>
      </dsp:nvSpPr>
      <dsp:spPr>
        <a:xfrm>
          <a:off x="0" y="3424935"/>
          <a:ext cx="5076826" cy="1560780"/>
        </a:xfrm>
        <a:prstGeom prst="roundRect">
          <a:avLst/>
        </a:prstGeom>
        <a:solidFill>
          <a:schemeClr val="accent2">
            <a:hueOff val="-796883"/>
            <a:satOff val="12770"/>
            <a:lumOff val="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600" b="0" kern="1200" baseline="0"/>
            <a:t>Wind Energie</a:t>
          </a:r>
          <a:endParaRPr lang="en-US" sz="4600" kern="1200"/>
        </a:p>
      </dsp:txBody>
      <dsp:txXfrm>
        <a:off x="76191" y="3501126"/>
        <a:ext cx="4924444" cy="14083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C4543-D89A-4604-99AC-3461FF529385}">
      <dsp:nvSpPr>
        <dsp:cNvPr id="0" name=""/>
        <dsp:cNvSpPr/>
      </dsp:nvSpPr>
      <dsp:spPr>
        <a:xfrm>
          <a:off x="0" y="17670"/>
          <a:ext cx="5076826" cy="16110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b="0" kern="1200" baseline="0"/>
            <a:t>Energiesparende Geräte kaufen</a:t>
          </a:r>
          <a:endParaRPr lang="en-US" sz="2700" kern="1200"/>
        </a:p>
      </dsp:txBody>
      <dsp:txXfrm>
        <a:off x="78647" y="96317"/>
        <a:ext cx="4919532" cy="1453796"/>
      </dsp:txXfrm>
    </dsp:sp>
    <dsp:sp modelId="{92B98CEB-D2F7-4BE8-B16F-D01A177E6AF9}">
      <dsp:nvSpPr>
        <dsp:cNvPr id="0" name=""/>
        <dsp:cNvSpPr/>
      </dsp:nvSpPr>
      <dsp:spPr>
        <a:xfrm>
          <a:off x="0" y="1706520"/>
          <a:ext cx="5076826" cy="1611090"/>
        </a:xfrm>
        <a:prstGeom prst="roundRect">
          <a:avLst/>
        </a:prstGeom>
        <a:solidFill>
          <a:schemeClr val="accent2">
            <a:hueOff val="-398442"/>
            <a:satOff val="6385"/>
            <a:lumOff val="5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b="0" kern="1200" baseline="0"/>
            <a:t>Fernseher ausschalten</a:t>
          </a:r>
          <a:endParaRPr lang="en-US" sz="2700" kern="1200"/>
        </a:p>
      </dsp:txBody>
      <dsp:txXfrm>
        <a:off x="78647" y="1785167"/>
        <a:ext cx="4919532" cy="1453796"/>
      </dsp:txXfrm>
    </dsp:sp>
    <dsp:sp modelId="{C894F4E3-DCD8-452F-A992-43928BE77C23}">
      <dsp:nvSpPr>
        <dsp:cNvPr id="0" name=""/>
        <dsp:cNvSpPr/>
      </dsp:nvSpPr>
      <dsp:spPr>
        <a:xfrm>
          <a:off x="0" y="3395370"/>
          <a:ext cx="5076826" cy="1611090"/>
        </a:xfrm>
        <a:prstGeom prst="roundRect">
          <a:avLst/>
        </a:prstGeom>
        <a:solidFill>
          <a:schemeClr val="accent2">
            <a:hueOff val="-796883"/>
            <a:satOff val="12770"/>
            <a:lumOff val="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b="0" kern="1200" baseline="0"/>
            <a:t>Lampe ausschalten</a:t>
          </a:r>
          <a:endParaRPr lang="en-US" sz="2700" kern="1200"/>
        </a:p>
      </dsp:txBody>
      <dsp:txXfrm>
        <a:off x="78647" y="3474017"/>
        <a:ext cx="4919532" cy="14537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FB859-FADF-445E-B334-F9F24FC033FE}">
      <dsp:nvSpPr>
        <dsp:cNvPr id="0" name=""/>
        <dsp:cNvSpPr/>
      </dsp:nvSpPr>
      <dsp:spPr>
        <a:xfrm>
          <a:off x="0" y="57945"/>
          <a:ext cx="5076826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kern="1200"/>
            <a:t>Greenpeace</a:t>
          </a:r>
          <a:endParaRPr lang="en-US" sz="3400" kern="1200"/>
        </a:p>
      </dsp:txBody>
      <dsp:txXfrm>
        <a:off x="56315" y="114260"/>
        <a:ext cx="4964196" cy="1040990"/>
      </dsp:txXfrm>
    </dsp:sp>
    <dsp:sp modelId="{33126CD5-2F19-4A57-991F-5635EB3B2DDB}">
      <dsp:nvSpPr>
        <dsp:cNvPr id="0" name=""/>
        <dsp:cNvSpPr/>
      </dsp:nvSpPr>
      <dsp:spPr>
        <a:xfrm>
          <a:off x="0" y="1309485"/>
          <a:ext cx="5076826" cy="1153620"/>
        </a:xfrm>
        <a:prstGeom prst="roundRect">
          <a:avLst/>
        </a:prstGeom>
        <a:solidFill>
          <a:schemeClr val="accent2">
            <a:hueOff val="-265628"/>
            <a:satOff val="4257"/>
            <a:lumOff val="38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kern="1200"/>
            <a:t>Peta</a:t>
          </a:r>
          <a:endParaRPr lang="en-US" sz="3400" kern="1200"/>
        </a:p>
      </dsp:txBody>
      <dsp:txXfrm>
        <a:off x="56315" y="1365800"/>
        <a:ext cx="4964196" cy="1040990"/>
      </dsp:txXfrm>
    </dsp:sp>
    <dsp:sp modelId="{306EBF74-240B-4B69-BAC1-E3A87336DB04}">
      <dsp:nvSpPr>
        <dsp:cNvPr id="0" name=""/>
        <dsp:cNvSpPr/>
      </dsp:nvSpPr>
      <dsp:spPr>
        <a:xfrm>
          <a:off x="0" y="2561025"/>
          <a:ext cx="5076826" cy="1153620"/>
        </a:xfrm>
        <a:prstGeom prst="roundRect">
          <a:avLst/>
        </a:prstGeom>
        <a:solidFill>
          <a:schemeClr val="accent2">
            <a:hueOff val="-531255"/>
            <a:satOff val="8513"/>
            <a:lumOff val="7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kern="1200"/>
            <a:t>Oceana</a:t>
          </a:r>
          <a:endParaRPr lang="en-US" sz="3400" kern="1200"/>
        </a:p>
      </dsp:txBody>
      <dsp:txXfrm>
        <a:off x="56315" y="2617340"/>
        <a:ext cx="4964196" cy="1040990"/>
      </dsp:txXfrm>
    </dsp:sp>
    <dsp:sp modelId="{334E82BA-B604-4F49-9923-0760C380D977}">
      <dsp:nvSpPr>
        <dsp:cNvPr id="0" name=""/>
        <dsp:cNvSpPr/>
      </dsp:nvSpPr>
      <dsp:spPr>
        <a:xfrm>
          <a:off x="0" y="3812565"/>
          <a:ext cx="5076826" cy="1153620"/>
        </a:xfrm>
        <a:prstGeom prst="roundRect">
          <a:avLst/>
        </a:prstGeom>
        <a:solidFill>
          <a:schemeClr val="accent2">
            <a:hueOff val="-796883"/>
            <a:satOff val="12770"/>
            <a:lumOff val="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kern="1200"/>
            <a:t>Fridays For Future</a:t>
          </a:r>
          <a:endParaRPr lang="en-US" sz="3400" kern="1200"/>
        </a:p>
      </dsp:txBody>
      <dsp:txXfrm>
        <a:off x="56315" y="3868880"/>
        <a:ext cx="4964196" cy="10409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45C94-86EA-4B6D-BE8B-99436FAAF3A4}">
      <dsp:nvSpPr>
        <dsp:cNvPr id="0" name=""/>
        <dsp:cNvSpPr/>
      </dsp:nvSpPr>
      <dsp:spPr>
        <a:xfrm>
          <a:off x="0" y="67665"/>
          <a:ext cx="5076826" cy="238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0" kern="1200" baseline="0"/>
            <a:t>Keine Plastiktüten kaufen</a:t>
          </a:r>
          <a:endParaRPr lang="en-US" sz="4000" kern="1200"/>
        </a:p>
      </dsp:txBody>
      <dsp:txXfrm>
        <a:off x="116514" y="184179"/>
        <a:ext cx="4843798" cy="2153772"/>
      </dsp:txXfrm>
    </dsp:sp>
    <dsp:sp modelId="{59A6777E-882D-45FF-9362-2EC5362357E2}">
      <dsp:nvSpPr>
        <dsp:cNvPr id="0" name=""/>
        <dsp:cNvSpPr/>
      </dsp:nvSpPr>
      <dsp:spPr>
        <a:xfrm>
          <a:off x="0" y="2569665"/>
          <a:ext cx="5076826" cy="2386800"/>
        </a:xfrm>
        <a:prstGeom prst="roundRect">
          <a:avLst/>
        </a:prstGeom>
        <a:solidFill>
          <a:schemeClr val="accent2">
            <a:hueOff val="-796883"/>
            <a:satOff val="12770"/>
            <a:lumOff val="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0" kern="1200" baseline="0"/>
            <a:t>Keine unnötige Dinge kaufen</a:t>
          </a:r>
          <a:endParaRPr lang="en-US" sz="4000" kern="1200"/>
        </a:p>
      </dsp:txBody>
      <dsp:txXfrm>
        <a:off x="116514" y="2686179"/>
        <a:ext cx="4843798" cy="21537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45C94-86EA-4B6D-BE8B-99436FAAF3A4}">
      <dsp:nvSpPr>
        <dsp:cNvPr id="0" name=""/>
        <dsp:cNvSpPr/>
      </dsp:nvSpPr>
      <dsp:spPr>
        <a:xfrm>
          <a:off x="0" y="25977"/>
          <a:ext cx="5076826" cy="678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err="1"/>
            <a:t>Wasserdampf</a:t>
          </a:r>
          <a:endParaRPr lang="en-US" sz="2000" kern="1200" dirty="0"/>
        </a:p>
      </dsp:txBody>
      <dsp:txXfrm>
        <a:off x="33127" y="59104"/>
        <a:ext cx="5010572" cy="612346"/>
      </dsp:txXfrm>
    </dsp:sp>
    <dsp:sp modelId="{59A6777E-882D-45FF-9362-2EC5362357E2}">
      <dsp:nvSpPr>
        <dsp:cNvPr id="0" name=""/>
        <dsp:cNvSpPr/>
      </dsp:nvSpPr>
      <dsp:spPr>
        <a:xfrm>
          <a:off x="0" y="762177"/>
          <a:ext cx="5076826" cy="678600"/>
        </a:xfrm>
        <a:prstGeom prst="roundRect">
          <a:avLst/>
        </a:prstGeom>
        <a:solidFill>
          <a:schemeClr val="accent2">
            <a:hueOff val="-199221"/>
            <a:satOff val="3193"/>
            <a:lumOff val="28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Kohlendioxid</a:t>
          </a:r>
          <a:endParaRPr lang="en-US" sz="2000" kern="1200" dirty="0"/>
        </a:p>
      </dsp:txBody>
      <dsp:txXfrm>
        <a:off x="33127" y="795304"/>
        <a:ext cx="5010572" cy="612346"/>
      </dsp:txXfrm>
    </dsp:sp>
    <dsp:sp modelId="{248AC887-188C-4AAD-8468-3BCC3594B0A9}">
      <dsp:nvSpPr>
        <dsp:cNvPr id="0" name=""/>
        <dsp:cNvSpPr/>
      </dsp:nvSpPr>
      <dsp:spPr>
        <a:xfrm>
          <a:off x="0" y="1498377"/>
          <a:ext cx="5076826" cy="678600"/>
        </a:xfrm>
        <a:prstGeom prst="roundRect">
          <a:avLst/>
        </a:prstGeom>
        <a:solidFill>
          <a:schemeClr val="accent2">
            <a:hueOff val="-398442"/>
            <a:satOff val="6385"/>
            <a:lumOff val="5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err="1"/>
            <a:t>Ozon</a:t>
          </a:r>
          <a:endParaRPr lang="en-US" sz="2000" kern="1200" dirty="0"/>
        </a:p>
      </dsp:txBody>
      <dsp:txXfrm>
        <a:off x="33127" y="1531504"/>
        <a:ext cx="5010572" cy="612346"/>
      </dsp:txXfrm>
    </dsp:sp>
    <dsp:sp modelId="{231D2F44-32DA-4191-BEC3-9D1A55C03181}">
      <dsp:nvSpPr>
        <dsp:cNvPr id="0" name=""/>
        <dsp:cNvSpPr/>
      </dsp:nvSpPr>
      <dsp:spPr>
        <a:xfrm>
          <a:off x="0" y="2234577"/>
          <a:ext cx="5076826" cy="678600"/>
        </a:xfrm>
        <a:prstGeom prst="roundRect">
          <a:avLst/>
        </a:prstGeom>
        <a:solidFill>
          <a:schemeClr val="accent2">
            <a:hueOff val="-597662"/>
            <a:satOff val="9578"/>
            <a:lumOff val="86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err="1"/>
            <a:t>Methan</a:t>
          </a:r>
          <a:endParaRPr lang="en-US" sz="2000" kern="1200" dirty="0"/>
        </a:p>
      </dsp:txBody>
      <dsp:txXfrm>
        <a:off x="33127" y="2267704"/>
        <a:ext cx="5010572" cy="612346"/>
      </dsp:txXfrm>
    </dsp:sp>
    <dsp:sp modelId="{656E3474-ACD0-4AB8-B2A2-7B155040C937}">
      <dsp:nvSpPr>
        <dsp:cNvPr id="0" name=""/>
        <dsp:cNvSpPr/>
      </dsp:nvSpPr>
      <dsp:spPr>
        <a:xfrm>
          <a:off x="0" y="2970777"/>
          <a:ext cx="5076826" cy="678600"/>
        </a:xfrm>
        <a:prstGeom prst="roundRect">
          <a:avLst/>
        </a:prstGeom>
        <a:solidFill>
          <a:schemeClr val="accent2">
            <a:hueOff val="-796883"/>
            <a:satOff val="12770"/>
            <a:lumOff val="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err="1"/>
            <a:t>Distickstoffoxid</a:t>
          </a:r>
          <a:endParaRPr lang="en-US" sz="2000" kern="1200" dirty="0"/>
        </a:p>
      </dsp:txBody>
      <dsp:txXfrm>
        <a:off x="33127" y="3003904"/>
        <a:ext cx="5010572" cy="6123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D686B-567D-464A-86E5-33867BEFDEF4}">
      <dsp:nvSpPr>
        <dsp:cNvPr id="0" name=""/>
        <dsp:cNvSpPr/>
      </dsp:nvSpPr>
      <dsp:spPr>
        <a:xfrm>
          <a:off x="0" y="1128943"/>
          <a:ext cx="5031485" cy="678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kern="1200" baseline="0"/>
            <a:t>Häufiger Hitzwellen</a:t>
          </a:r>
          <a:endParaRPr lang="en-US" sz="2000" kern="1200"/>
        </a:p>
      </dsp:txBody>
      <dsp:txXfrm>
        <a:off x="33127" y="1162070"/>
        <a:ext cx="4965231" cy="612346"/>
      </dsp:txXfrm>
    </dsp:sp>
    <dsp:sp modelId="{57980D76-0918-48CE-81D6-E5452FCF80E4}">
      <dsp:nvSpPr>
        <dsp:cNvPr id="0" name=""/>
        <dsp:cNvSpPr/>
      </dsp:nvSpPr>
      <dsp:spPr>
        <a:xfrm>
          <a:off x="0" y="1865143"/>
          <a:ext cx="5031485" cy="678600"/>
        </a:xfrm>
        <a:prstGeom prst="roundRect">
          <a:avLst/>
        </a:prstGeom>
        <a:solidFill>
          <a:schemeClr val="accent2">
            <a:hueOff val="-265628"/>
            <a:satOff val="4257"/>
            <a:lumOff val="38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kern="1200" baseline="0"/>
            <a:t>Waldbränden</a:t>
          </a:r>
          <a:endParaRPr lang="en-US" sz="2000" kern="1200"/>
        </a:p>
      </dsp:txBody>
      <dsp:txXfrm>
        <a:off x="33127" y="1898270"/>
        <a:ext cx="4965231" cy="612346"/>
      </dsp:txXfrm>
    </dsp:sp>
    <dsp:sp modelId="{43E2C7CC-98F5-44CE-B918-003ACEE6192C}">
      <dsp:nvSpPr>
        <dsp:cNvPr id="0" name=""/>
        <dsp:cNvSpPr/>
      </dsp:nvSpPr>
      <dsp:spPr>
        <a:xfrm>
          <a:off x="0" y="2601344"/>
          <a:ext cx="5031485" cy="678600"/>
        </a:xfrm>
        <a:prstGeom prst="roundRect">
          <a:avLst/>
        </a:prstGeom>
        <a:solidFill>
          <a:schemeClr val="accent2">
            <a:hueOff val="-531255"/>
            <a:satOff val="8513"/>
            <a:lumOff val="7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kern="1200" baseline="0"/>
            <a:t>Extreme Wetter</a:t>
          </a:r>
          <a:endParaRPr lang="en-US" sz="2000" kern="1200"/>
        </a:p>
      </dsp:txBody>
      <dsp:txXfrm>
        <a:off x="33127" y="2634471"/>
        <a:ext cx="4965231" cy="612346"/>
      </dsp:txXfrm>
    </dsp:sp>
    <dsp:sp modelId="{3351C8CB-F633-448B-B0B5-A2A1143647ED}">
      <dsp:nvSpPr>
        <dsp:cNvPr id="0" name=""/>
        <dsp:cNvSpPr/>
      </dsp:nvSpPr>
      <dsp:spPr>
        <a:xfrm>
          <a:off x="0" y="3337544"/>
          <a:ext cx="5031485" cy="678600"/>
        </a:xfrm>
        <a:prstGeom prst="roundRect">
          <a:avLst/>
        </a:prstGeom>
        <a:solidFill>
          <a:schemeClr val="accent2">
            <a:hueOff val="-796883"/>
            <a:satOff val="12770"/>
            <a:lumOff val="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kern="1200" baseline="0"/>
            <a:t>Gefahren für die Tier - und Pflanzwelt</a:t>
          </a:r>
          <a:endParaRPr lang="en-US" sz="2000" kern="1200"/>
        </a:p>
      </dsp:txBody>
      <dsp:txXfrm>
        <a:off x="33127" y="3370671"/>
        <a:ext cx="4965231" cy="612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24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1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87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0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9/2/2021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5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457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1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2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1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60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Homokdűnékhez vezető pallójárda">
            <a:extLst>
              <a:ext uri="{FF2B5EF4-FFF2-40B4-BE49-F238E27FC236}">
                <a16:creationId xmlns:a16="http://schemas.microsoft.com/office/drawing/2014/main" id="{5BFE2E7F-D2AB-4738-84D9-4F2FDA9A9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93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8F4239B-6199-42DB-8763-9D38C1FC5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/>
            <a:r>
              <a:rPr lang="hu-HU" sz="7200"/>
              <a:t>Umweltschutz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23D360D-A8A4-45B2-8EAC-A6CF06B45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862394"/>
          </a:xfrm>
        </p:spPr>
        <p:txBody>
          <a:bodyPr anchor="t">
            <a:normAutofit/>
          </a:bodyPr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601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310F6C-D8CB-4984-9F9B-BA18C1719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079" y="1033741"/>
            <a:ext cx="4908132" cy="4613915"/>
            <a:chOff x="659679" y="950330"/>
            <a:chExt cx="4908132" cy="461391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16216" y="1107426"/>
              <a:ext cx="4619072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3" y="1253260"/>
              <a:ext cx="448802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59679" y="950330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1701B216-AA78-4BB4-84B3-09A125B9E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49" y="1899904"/>
            <a:ext cx="3312116" cy="2934031"/>
          </a:xfrm>
        </p:spPr>
        <p:txBody>
          <a:bodyPr anchor="ctr">
            <a:normAutofit/>
          </a:bodyPr>
          <a:lstStyle/>
          <a:p>
            <a:r>
              <a:rPr lang="de-DE" sz="2400" i="0" u="none" strike="noStrike" dirty="0">
                <a:effectLst/>
                <a:latin typeface="Arial" panose="020B0604020202020204" pitchFamily="34" charset="0"/>
              </a:rPr>
              <a:t>Wie kann unnötiger Müll vermeiden werden?</a:t>
            </a:r>
            <a:endParaRPr lang="hu-HU" sz="2400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4F4736AB-9B92-4AA3-A3B2-9D13C8948C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054635"/>
              </p:ext>
            </p:extLst>
          </p:nvPr>
        </p:nvGraphicFramePr>
        <p:xfrm>
          <a:off x="6095999" y="940107"/>
          <a:ext cx="5076826" cy="502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658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02296" y="1287887"/>
            <a:ext cx="4523890" cy="418719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51182" y="1382922"/>
            <a:ext cx="4174735" cy="394195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6733248" y="1097468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236156-9E1B-42C1-9C59-EEC2BD41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079" y="1714431"/>
            <a:ext cx="3459760" cy="21863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bedeutet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Recycling?</a:t>
            </a:r>
          </a:p>
        </p:txBody>
      </p:sp>
      <p:pic>
        <p:nvPicPr>
          <p:cNvPr id="3074" name="Picture 2" descr="Waste and Recycling Glossary | Biffa">
            <a:extLst>
              <a:ext uri="{FF2B5EF4-FFF2-40B4-BE49-F238E27FC236}">
                <a16:creationId xmlns:a16="http://schemas.microsoft.com/office/drawing/2014/main" id="{B99DAAC9-6EF7-4DFF-B143-F39DD41854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994" y="942482"/>
            <a:ext cx="4762612" cy="497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0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02296" y="1287887"/>
            <a:ext cx="4523890" cy="418719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51182" y="1382922"/>
            <a:ext cx="4174735" cy="394195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6733248" y="1097468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9F0F4A-7BD8-4E63-A78A-A30798DAC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0501" y="1847596"/>
            <a:ext cx="3459760" cy="21863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Warum</a:t>
            </a:r>
            <a:r>
              <a:rPr lang="en-US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die UV-</a:t>
            </a:r>
            <a:r>
              <a:rPr lang="en-US" sz="24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Strahlung</a:t>
            </a:r>
            <a:r>
              <a:rPr lang="en-US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schädlich</a:t>
            </a:r>
            <a:r>
              <a:rPr lang="en-US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Ultraviolette Strahlen: Sonne und Solarien">
            <a:extLst>
              <a:ext uri="{FF2B5EF4-FFF2-40B4-BE49-F238E27FC236}">
                <a16:creationId xmlns:a16="http://schemas.microsoft.com/office/drawing/2014/main" id="{CB8C1C2F-17F9-4673-8A4C-2A63F82A3C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23" y="892360"/>
            <a:ext cx="6537017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458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002060"/>
            </a:gs>
            <a:gs pos="90000">
              <a:srgbClr val="0070C0"/>
            </a:gs>
            <a:gs pos="48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310F6C-D8CB-4984-9F9B-BA18C1719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079" y="1033741"/>
            <a:ext cx="4908132" cy="4613915"/>
            <a:chOff x="659679" y="950330"/>
            <a:chExt cx="4908132" cy="461391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16216" y="1107426"/>
              <a:ext cx="4619072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3" y="1253260"/>
              <a:ext cx="448802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59679" y="950330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1701B216-AA78-4BB4-84B3-09A125B9E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540" y="1873682"/>
            <a:ext cx="3312116" cy="2934031"/>
          </a:xfrm>
        </p:spPr>
        <p:txBody>
          <a:bodyPr anchor="ctr">
            <a:normAutofit/>
          </a:bodyPr>
          <a:lstStyle/>
          <a:p>
            <a:r>
              <a:rPr lang="de-DE" sz="2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Wodurch wird die globale Erwärmung hervorgerufen?</a:t>
            </a:r>
            <a:endParaRPr lang="hu-HU" sz="2400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4F4736AB-9B92-4AA3-A3B2-9D13C8948C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642392"/>
              </p:ext>
            </p:extLst>
          </p:nvPr>
        </p:nvGraphicFramePr>
        <p:xfrm>
          <a:off x="6095999" y="1429305"/>
          <a:ext cx="5076826" cy="367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5276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C155DB2-0182-4643-A13B-5C5D8FA6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40" y="1105232"/>
            <a:ext cx="3013545" cy="4277802"/>
          </a:xfrm>
        </p:spPr>
        <p:txBody>
          <a:bodyPr anchor="ctr">
            <a:normAutofit/>
          </a:bodyPr>
          <a:lstStyle/>
          <a:p>
            <a:r>
              <a:rPr lang="de-DE" sz="240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Welche Auswirkungen hat die Erderwärmung auf die Natur?</a:t>
            </a:r>
            <a:endParaRPr lang="hu-H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D684F8-91BF-481C-A965-722756A383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308533" y="0"/>
            <a:ext cx="7883467" cy="6858000"/>
            <a:chOff x="0" y="0"/>
            <a:chExt cx="7883467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99E871C1-02A5-43DC-BE56-C4D23330C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880410"/>
              </p:ext>
            </p:extLst>
          </p:nvPr>
        </p:nvGraphicFramePr>
        <p:xfrm>
          <a:off x="5972174" y="819150"/>
          <a:ext cx="5031485" cy="514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558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05ECAC8-F08E-4755-B1AA-491FE426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97" y="946206"/>
            <a:ext cx="3013545" cy="4277802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de-DE" sz="240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Welche Naturkatastrophen kennst du? Kann man Naturkatastrophen vorbeugen?</a:t>
            </a:r>
            <a:endParaRPr lang="hu-H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8" name="Group 10">
            <a:extLst>
              <a:ext uri="{FF2B5EF4-FFF2-40B4-BE49-F238E27FC236}">
                <a16:creationId xmlns:a16="http://schemas.microsoft.com/office/drawing/2014/main" id="{D4D684F8-91BF-481C-A965-722756A383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308533" y="0"/>
            <a:ext cx="7883467" cy="6858000"/>
            <a:chOff x="0" y="0"/>
            <a:chExt cx="7883467" cy="6858000"/>
          </a:xfrm>
        </p:grpSpPr>
        <p:sp>
          <p:nvSpPr>
            <p:cNvPr id="29" name="Freeform: Shape 11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12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1" name="Freeform: Shape 13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aphicFrame>
        <p:nvGraphicFramePr>
          <p:cNvPr id="32" name="Tartalom helye 2">
            <a:extLst>
              <a:ext uri="{FF2B5EF4-FFF2-40B4-BE49-F238E27FC236}">
                <a16:creationId xmlns:a16="http://schemas.microsoft.com/office/drawing/2014/main" id="{8C35E4E0-86D7-47BF-A6B4-2FE60334F4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66496"/>
              </p:ext>
            </p:extLst>
          </p:nvPr>
        </p:nvGraphicFramePr>
        <p:xfrm>
          <a:off x="5972174" y="819150"/>
          <a:ext cx="5031485" cy="514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7232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Vielen Dank Für eure Aufmerksamkeit! Noch Fragen? Ask me! - trumpfingerup |  Meme Generator">
            <a:extLst>
              <a:ext uri="{FF2B5EF4-FFF2-40B4-BE49-F238E27FC236}">
                <a16:creationId xmlns:a16="http://schemas.microsoft.com/office/drawing/2014/main" id="{486A3F88-2FD7-479B-83EC-4CB8F3D17E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846" y="643467"/>
            <a:ext cx="891370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08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310F6C-D8CB-4984-9F9B-BA18C1719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079" y="1033741"/>
            <a:ext cx="4908132" cy="4613915"/>
            <a:chOff x="659679" y="950330"/>
            <a:chExt cx="4908132" cy="461391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16216" y="1107426"/>
              <a:ext cx="4619072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3" y="1253260"/>
              <a:ext cx="448802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59679" y="950330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6E58D48F-50B3-4EA4-9676-9C27F6325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49" y="1899904"/>
            <a:ext cx="3312116" cy="2934031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de-DE" sz="2500" i="0" u="none" strike="noStrike" dirty="0">
                <a:effectLst/>
                <a:latin typeface="Arial" panose="020B0604020202020204" pitchFamily="34" charset="0"/>
              </a:rPr>
              <a:t>Warum wird heutzutage über den Umweltschutz immer mehr gesprochen?</a:t>
            </a:r>
            <a:endParaRPr lang="hu-HU" sz="2500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67FFC390-34D0-4FD6-89CE-6E617E4C68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314453"/>
              </p:ext>
            </p:extLst>
          </p:nvPr>
        </p:nvGraphicFramePr>
        <p:xfrm>
          <a:off x="6095999" y="940107"/>
          <a:ext cx="5076826" cy="502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831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02296" y="1287887"/>
            <a:ext cx="4523890" cy="418719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51182" y="1382922"/>
            <a:ext cx="4174735" cy="394195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6733248" y="1097468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CE23CE2-92DE-4DFE-98A7-8FB93601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0501" y="1847596"/>
            <a:ext cx="3459760" cy="1996435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25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5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bedeutet</a:t>
            </a:r>
            <a:r>
              <a:rPr lang="en-US" sz="25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25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dich </a:t>
            </a:r>
            <a:r>
              <a:rPr lang="en-US" sz="25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Umweltschutz</a:t>
            </a:r>
            <a:r>
              <a:rPr lang="en-US" sz="25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Was </a:t>
            </a:r>
            <a:r>
              <a:rPr lang="en-US" sz="25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tuest</a:t>
            </a:r>
            <a:r>
              <a:rPr lang="en-US" sz="25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5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selbst</a:t>
            </a:r>
            <a:r>
              <a:rPr lang="en-US" sz="25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Veganism and The Environment | Forks Over Knives">
            <a:extLst>
              <a:ext uri="{FF2B5EF4-FFF2-40B4-BE49-F238E27FC236}">
                <a16:creationId xmlns:a16="http://schemas.microsoft.com/office/drawing/2014/main" id="{26E59EA7-1084-4BBB-A574-0FE393AD96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886" y="326644"/>
            <a:ext cx="6429754" cy="620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0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310F6C-D8CB-4984-9F9B-BA18C1719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079" y="1033741"/>
            <a:ext cx="4908132" cy="4613915"/>
            <a:chOff x="659679" y="950330"/>
            <a:chExt cx="4908132" cy="461391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16216" y="1107426"/>
              <a:ext cx="4619072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3" y="1253260"/>
              <a:ext cx="448802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59679" y="950330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1788D34A-BCE9-48FE-A140-D5E291F5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49" y="1899904"/>
            <a:ext cx="3312116" cy="2934031"/>
          </a:xfrm>
        </p:spPr>
        <p:txBody>
          <a:bodyPr anchor="ctr">
            <a:normAutofit/>
          </a:bodyPr>
          <a:lstStyle/>
          <a:p>
            <a:r>
              <a:rPr lang="de-DE" sz="2400" i="0" u="none" strike="noStrike" dirty="0">
                <a:effectLst/>
                <a:latin typeface="Arial" panose="020B0604020202020204" pitchFamily="34" charset="0"/>
              </a:rPr>
              <a:t>Wodurch wird die Umwelt verschmutzt?</a:t>
            </a:r>
            <a:endParaRPr lang="hu-HU" sz="2400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6C1E0F8C-FAD3-4F58-825D-64F4C4DA8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235756"/>
              </p:ext>
            </p:extLst>
          </p:nvPr>
        </p:nvGraphicFramePr>
        <p:xfrm>
          <a:off x="6095999" y="940107"/>
          <a:ext cx="5076826" cy="502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8297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310F6C-D8CB-4984-9F9B-BA18C1719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079" y="1033741"/>
            <a:ext cx="4908132" cy="4613915"/>
            <a:chOff x="659679" y="950330"/>
            <a:chExt cx="4908132" cy="461391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16216" y="1107426"/>
              <a:ext cx="4619072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3" y="1253260"/>
              <a:ext cx="448802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59679" y="950330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0BD58C5-A4C9-4850-ACC0-BE039196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49" y="1899904"/>
            <a:ext cx="3312116" cy="2934031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de-DE" sz="2400" i="0" u="none" strike="noStrike" dirty="0">
                <a:effectLst/>
                <a:latin typeface="Arial" panose="020B0604020202020204" pitchFamily="34" charset="0"/>
              </a:rPr>
              <a:t>Wie könnte man die Umweltverschmutzung vermeiden?</a:t>
            </a:r>
            <a:endParaRPr lang="hu-HU" sz="2400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CCA5755D-A103-4630-A0B2-1C7A185689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909559"/>
              </p:ext>
            </p:extLst>
          </p:nvPr>
        </p:nvGraphicFramePr>
        <p:xfrm>
          <a:off x="6095999" y="940107"/>
          <a:ext cx="5076826" cy="502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991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00" name="Rectangle 199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0" name="Picture 2" descr="Pin di Kid art">
            <a:extLst>
              <a:ext uri="{FF2B5EF4-FFF2-40B4-BE49-F238E27FC236}">
                <a16:creationId xmlns:a16="http://schemas.microsoft.com/office/drawing/2014/main" id="{5033F307-E3B6-49EC-8539-784F50D50C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6" r="-1" b="16805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B8CE58F-407C-497E-B723-21FD8C6D35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1BE70332-ECAF-47BB-8C7B-BD049452F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716D9361-A35A-4DC8-AAB9-04FD2D6FEE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7FC31AD-FBB3-4219-A758-D6F7594A0A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B2941D65-FC6B-4E2E-BCFD-A0EFED03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63" y="1685677"/>
            <a:ext cx="4181444" cy="236267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1900" i="0" u="none" strike="noStrike">
                <a:effectLst/>
              </a:rPr>
              <a:t>Was sind die Folgen der Umweltverschmutzung?</a:t>
            </a: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21295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310F6C-D8CB-4984-9F9B-BA18C1719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079" y="1033741"/>
            <a:ext cx="4908132" cy="4613915"/>
            <a:chOff x="659679" y="950330"/>
            <a:chExt cx="4908132" cy="461391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16216" y="1107426"/>
              <a:ext cx="4619072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3" y="1253260"/>
              <a:ext cx="448802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59679" y="950330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48A9D0FE-A469-4158-890D-B0550CA7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49" y="1899904"/>
            <a:ext cx="3312116" cy="2934031"/>
          </a:xfrm>
        </p:spPr>
        <p:txBody>
          <a:bodyPr anchor="ctr">
            <a:normAutofit/>
          </a:bodyPr>
          <a:lstStyle/>
          <a:p>
            <a:r>
              <a:rPr lang="de-DE" sz="2400" i="0" u="none" strike="noStrike" dirty="0">
                <a:effectLst/>
                <a:latin typeface="Arial" panose="020B0604020202020204" pitchFamily="34" charset="0"/>
              </a:rPr>
              <a:t>Welche alternative Energie kennst du?</a:t>
            </a:r>
            <a:endParaRPr lang="hu-HU" sz="2400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96E2F209-D483-4999-BB73-A7987AC85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459311"/>
              </p:ext>
            </p:extLst>
          </p:nvPr>
        </p:nvGraphicFramePr>
        <p:xfrm>
          <a:off x="6095999" y="940107"/>
          <a:ext cx="5076826" cy="502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501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310F6C-D8CB-4984-9F9B-BA18C1719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079" y="1033741"/>
            <a:ext cx="4908132" cy="4613915"/>
            <a:chOff x="659679" y="950330"/>
            <a:chExt cx="4908132" cy="461391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16216" y="1107426"/>
              <a:ext cx="4619072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3" y="1253260"/>
              <a:ext cx="448802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59679" y="950330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3D2BD079-5A0A-43F3-9664-BF5C6147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49" y="1899904"/>
            <a:ext cx="3312116" cy="2934031"/>
          </a:xfrm>
        </p:spPr>
        <p:txBody>
          <a:bodyPr anchor="ctr">
            <a:normAutofit/>
          </a:bodyPr>
          <a:lstStyle/>
          <a:p>
            <a:r>
              <a:rPr lang="de-DE" sz="2400" i="0" u="none" strike="noStrike" dirty="0">
                <a:effectLst/>
                <a:latin typeface="Arial" panose="020B0604020202020204" pitchFamily="34" charset="0"/>
              </a:rPr>
              <a:t>Welche Tipps kannst du zum Energiesparen geben?</a:t>
            </a:r>
            <a:endParaRPr lang="hu-HU" sz="2400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B47E3F6E-1441-4C44-B357-CB2A107E46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601365"/>
              </p:ext>
            </p:extLst>
          </p:nvPr>
        </p:nvGraphicFramePr>
        <p:xfrm>
          <a:off x="6095999" y="940107"/>
          <a:ext cx="5076826" cy="502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267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310F6C-D8CB-4984-9F9B-BA18C1719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079" y="1033741"/>
            <a:ext cx="4908132" cy="4613915"/>
            <a:chOff x="659679" y="950330"/>
            <a:chExt cx="4908132" cy="461391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16216" y="1107426"/>
              <a:ext cx="4619072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3" y="1253260"/>
              <a:ext cx="448802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59679" y="950330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F8BF0351-CDCF-436E-96DB-F1149619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49" y="1899904"/>
            <a:ext cx="3312116" cy="2934031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de-DE" sz="2400" i="0" u="none" strike="noStrike" dirty="0">
                <a:effectLst/>
                <a:latin typeface="Arial" panose="020B0604020202020204" pitchFamily="34" charset="0"/>
              </a:rPr>
              <a:t>Welche Umweltschutzorganisationen gibt es und womit befassen sie sich?</a:t>
            </a:r>
            <a:endParaRPr lang="hu-HU" sz="2400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C1506B3B-5F9E-4328-B595-C73A53207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51895"/>
              </p:ext>
            </p:extLst>
          </p:nvPr>
        </p:nvGraphicFramePr>
        <p:xfrm>
          <a:off x="6095999" y="940107"/>
          <a:ext cx="5076826" cy="502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08238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181</Words>
  <Application>Microsoft Office PowerPoint</Application>
  <PresentationFormat>Szélesvásznú</PresentationFormat>
  <Paragraphs>51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Corbel</vt:lpstr>
      <vt:lpstr>Meiryo</vt:lpstr>
      <vt:lpstr>SketchLinesVTI</vt:lpstr>
      <vt:lpstr>Umweltschutz</vt:lpstr>
      <vt:lpstr>Warum wird heutzutage über den Umweltschutz immer mehr gesprochen?</vt:lpstr>
      <vt:lpstr>Was bedeutet für dich Umweltschutz? Was tuest du selbst?</vt:lpstr>
      <vt:lpstr>Wodurch wird die Umwelt verschmutzt?</vt:lpstr>
      <vt:lpstr>Wie könnte man die Umweltverschmutzung vermeiden?</vt:lpstr>
      <vt:lpstr>Was sind die Folgen der Umweltverschmutzung?</vt:lpstr>
      <vt:lpstr>Welche alternative Energie kennst du?</vt:lpstr>
      <vt:lpstr>Welche Tipps kannst du zum Energiesparen geben?</vt:lpstr>
      <vt:lpstr>Welche Umweltschutzorganisationen gibt es und womit befassen sie sich?</vt:lpstr>
      <vt:lpstr>Wie kann unnötiger Müll vermeiden werden?</vt:lpstr>
      <vt:lpstr>Was bedeutet Recycling?</vt:lpstr>
      <vt:lpstr>Warum ist die UV-Strahlung schädlich?</vt:lpstr>
      <vt:lpstr>Wodurch wird die globale Erwärmung hervorgerufen?</vt:lpstr>
      <vt:lpstr>Welche Auswirkungen hat die Erderwärmung auf die Natur?</vt:lpstr>
      <vt:lpstr>Welche Naturkatastrophen kennst du? Kann man Naturkatastrophen vorbeugen?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Umweltschutz</dc:title>
  <dc:creator>Szilvia Andrási</dc:creator>
  <cp:lastModifiedBy>Bors Brigitta</cp:lastModifiedBy>
  <cp:revision>7</cp:revision>
  <dcterms:created xsi:type="dcterms:W3CDTF">2021-03-17T11:02:07Z</dcterms:created>
  <dcterms:modified xsi:type="dcterms:W3CDTF">2021-09-02T08:34:09Z</dcterms:modified>
</cp:coreProperties>
</file>