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58" r:id="rId6"/>
    <p:sldId id="260" r:id="rId7"/>
    <p:sldId id="261" r:id="rId8"/>
    <p:sldId id="265" r:id="rId9"/>
    <p:sldId id="264" r:id="rId10"/>
    <p:sldId id="263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53E3-83C0-4F94-A61C-C49B0395BACF}" type="datetimeFigureOut">
              <a:rPr lang="hu-HU" smtClean="0"/>
              <a:pPr/>
              <a:t>2021. 08. 30.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62A5-8409-47DD-BB7E-23DDDC0FCC7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53E3-83C0-4F94-A61C-C49B0395BACF}" type="datetimeFigureOut">
              <a:rPr lang="hu-HU" smtClean="0"/>
              <a:pPr/>
              <a:t>2021. 08. 30.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62A5-8409-47DD-BB7E-23DDDC0FCC7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53E3-83C0-4F94-A61C-C49B0395BACF}" type="datetimeFigureOut">
              <a:rPr lang="hu-HU" smtClean="0"/>
              <a:pPr/>
              <a:t>2021. 08. 30.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62A5-8409-47DD-BB7E-23DDDC0FCC7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53E3-83C0-4F94-A61C-C49B0395BACF}" type="datetimeFigureOut">
              <a:rPr lang="hu-HU" smtClean="0"/>
              <a:pPr/>
              <a:t>2021. 08. 30.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62A5-8409-47DD-BB7E-23DDDC0FCC7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53E3-83C0-4F94-A61C-C49B0395BACF}" type="datetimeFigureOut">
              <a:rPr lang="hu-HU" smtClean="0"/>
              <a:pPr/>
              <a:t>2021. 08. 30.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62A5-8409-47DD-BB7E-23DDDC0FCC7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53E3-83C0-4F94-A61C-C49B0395BACF}" type="datetimeFigureOut">
              <a:rPr lang="hu-HU" smtClean="0"/>
              <a:pPr/>
              <a:t>2021. 08. 30.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62A5-8409-47DD-BB7E-23DDDC0FCC7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53E3-83C0-4F94-A61C-C49B0395BACF}" type="datetimeFigureOut">
              <a:rPr lang="hu-HU" smtClean="0"/>
              <a:pPr/>
              <a:t>2021. 08. 30.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62A5-8409-47DD-BB7E-23DDDC0FCC7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53E3-83C0-4F94-A61C-C49B0395BACF}" type="datetimeFigureOut">
              <a:rPr lang="hu-HU" smtClean="0"/>
              <a:pPr/>
              <a:t>2021. 08. 30.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62A5-8409-47DD-BB7E-23DDDC0FCC7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53E3-83C0-4F94-A61C-C49B0395BACF}" type="datetimeFigureOut">
              <a:rPr lang="hu-HU" smtClean="0"/>
              <a:pPr/>
              <a:t>2021. 08. 30.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62A5-8409-47DD-BB7E-23DDDC0FCC7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53E3-83C0-4F94-A61C-C49B0395BACF}" type="datetimeFigureOut">
              <a:rPr lang="hu-HU" smtClean="0"/>
              <a:pPr/>
              <a:t>2021. 08. 30.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62A5-8409-47DD-BB7E-23DDDC0FCC7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53E3-83C0-4F94-A61C-C49B0395BACF}" type="datetimeFigureOut">
              <a:rPr lang="hu-HU" smtClean="0"/>
              <a:pPr/>
              <a:t>2021. 08. 30.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A62A5-8409-47DD-BB7E-23DDDC0FCC7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D53E3-83C0-4F94-A61C-C49B0395BACF}" type="datetimeFigureOut">
              <a:rPr lang="hu-HU" smtClean="0"/>
              <a:pPr/>
              <a:t>2021. 08. 30.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A62A5-8409-47DD-BB7E-23DDDC0FCC72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hu.wikipedia.org/wiki/Kolumbusz_Krist%C3%B3f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latin typeface="Harlow Solid Italic" pitchFamily="82" charset="0"/>
              </a:rPr>
              <a:t>La Santa María de Cristóbal Colón</a:t>
            </a:r>
            <a:endParaRPr lang="hu-HU" dirty="0">
              <a:latin typeface="Harlow Solid Italic" pitchFamily="82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 fontScale="90000"/>
          </a:bodyPr>
          <a:lstStyle/>
          <a:p>
            <a:r>
              <a:rPr lang="hu-HU" dirty="0" err="1" smtClean="0">
                <a:hlinkClick r:id="rId2"/>
              </a:rPr>
              <a:t>Fuentes</a:t>
            </a:r>
            <a:r>
              <a:rPr lang="hu-HU" dirty="0" smtClean="0">
                <a:hlinkClick r:id="rId2"/>
              </a:rPr>
              <a:t>:</a:t>
            </a:r>
            <a:br>
              <a:rPr lang="hu-HU" dirty="0" smtClean="0">
                <a:hlinkClick r:id="rId2"/>
              </a:rPr>
            </a:br>
            <a:r>
              <a:rPr lang="hu-HU" dirty="0" smtClean="0">
                <a:hlinkClick r:id="rId2"/>
              </a:rPr>
              <a:t/>
            </a:r>
            <a:br>
              <a:rPr lang="hu-HU" dirty="0" smtClean="0">
                <a:hlinkClick r:id="rId2"/>
              </a:rPr>
            </a:br>
            <a:r>
              <a:rPr lang="hu-HU" dirty="0" smtClean="0">
                <a:hlinkClick r:id="rId2"/>
              </a:rPr>
              <a:t>https://hu.wikipedia.org/wiki/Kolumbusz_Krist%C3%B3f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 https://es.wikipedia.org/wiki/Santa_Mar%C3%ADa_(barco)</a:t>
            </a:r>
            <a:br>
              <a:rPr lang="hu-HU" dirty="0" smtClean="0"/>
            </a:br>
            <a:r>
              <a:rPr lang="hu-HU" dirty="0" smtClean="0"/>
              <a:t> https://okdiario.com/curiosidades/carabelas-cristobal-colon-2866220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43108" y="500042"/>
            <a:ext cx="6400816" cy="3868742"/>
          </a:xfrm>
        </p:spPr>
        <p:txBody>
          <a:bodyPr>
            <a:normAutofit/>
          </a:bodyPr>
          <a:lstStyle/>
          <a:p>
            <a:r>
              <a:rPr lang="hu-HU" dirty="0" smtClean="0">
                <a:latin typeface="Yu Gothic Medium" pitchFamily="34" charset="-128"/>
                <a:ea typeface="Yu Gothic Medium" pitchFamily="34" charset="-128"/>
              </a:rPr>
              <a:t>La Santa </a:t>
            </a:r>
            <a:r>
              <a:rPr lang="hu-HU" dirty="0" err="1" smtClean="0">
                <a:latin typeface="Yu Gothic Medium" pitchFamily="34" charset="-128"/>
                <a:ea typeface="Yu Gothic Medium" pitchFamily="34" charset="-128"/>
              </a:rPr>
              <a:t>María</a:t>
            </a:r>
            <a:r>
              <a:rPr lang="hu-HU" dirty="0" smtClean="0">
                <a:latin typeface="Yu Gothic Medium" pitchFamily="34" charset="-128"/>
                <a:ea typeface="Yu Gothic Medium" pitchFamily="34" charset="-128"/>
              </a:rPr>
              <a:t> </a:t>
            </a:r>
            <a:r>
              <a:rPr lang="hu-HU" dirty="0" err="1" smtClean="0">
                <a:latin typeface="Yu Gothic Medium" pitchFamily="34" charset="-128"/>
                <a:ea typeface="Yu Gothic Medium" pitchFamily="34" charset="-128"/>
              </a:rPr>
              <a:t>fue</a:t>
            </a:r>
            <a:r>
              <a:rPr lang="hu-HU" dirty="0" smtClean="0">
                <a:latin typeface="Yu Gothic Medium" pitchFamily="34" charset="-128"/>
                <a:ea typeface="Yu Gothic Medium" pitchFamily="34" charset="-128"/>
              </a:rPr>
              <a:t> un </a:t>
            </a:r>
            <a:r>
              <a:rPr lang="hu-HU" dirty="0" err="1" smtClean="0">
                <a:latin typeface="Yu Gothic Medium" pitchFamily="34" charset="-128"/>
                <a:ea typeface="Yu Gothic Medium" pitchFamily="34" charset="-128"/>
              </a:rPr>
              <a:t>barco</a:t>
            </a:r>
            <a:r>
              <a:rPr lang="hu-HU" dirty="0" smtClean="0">
                <a:latin typeface="Yu Gothic Medium" pitchFamily="34" charset="-128"/>
                <a:ea typeface="Yu Gothic Medium" pitchFamily="34" charset="-128"/>
              </a:rPr>
              <a:t> de </a:t>
            </a:r>
            <a:r>
              <a:rPr lang="hu-HU" dirty="0" err="1" smtClean="0">
                <a:latin typeface="Yu Gothic Medium" pitchFamily="34" charset="-128"/>
                <a:ea typeface="Yu Gothic Medium" pitchFamily="34" charset="-128"/>
              </a:rPr>
              <a:t>Cristóbal</a:t>
            </a:r>
            <a:r>
              <a:rPr lang="hu-HU" dirty="0" smtClean="0">
                <a:latin typeface="Yu Gothic Medium" pitchFamily="34" charset="-128"/>
                <a:ea typeface="Yu Gothic Medium" pitchFamily="34" charset="-128"/>
              </a:rPr>
              <a:t> Colón. Él </a:t>
            </a:r>
            <a:r>
              <a:rPr lang="hu-HU" dirty="0" err="1" smtClean="0">
                <a:latin typeface="Yu Gothic Medium" pitchFamily="34" charset="-128"/>
                <a:ea typeface="Yu Gothic Medium" pitchFamily="34" charset="-128"/>
              </a:rPr>
              <a:t>utilizó</a:t>
            </a:r>
            <a:r>
              <a:rPr lang="hu-HU" dirty="0" smtClean="0">
                <a:latin typeface="Yu Gothic Medium" pitchFamily="34" charset="-128"/>
                <a:ea typeface="Yu Gothic Medium" pitchFamily="34" charset="-128"/>
              </a:rPr>
              <a:t> en el primer </a:t>
            </a:r>
            <a:r>
              <a:rPr lang="hu-HU" dirty="0" err="1" smtClean="0">
                <a:latin typeface="Yu Gothic Medium" pitchFamily="34" charset="-128"/>
                <a:ea typeface="Yu Gothic Medium" pitchFamily="34" charset="-128"/>
              </a:rPr>
              <a:t>viaje</a:t>
            </a:r>
            <a:r>
              <a:rPr lang="hu-HU" dirty="0" smtClean="0">
                <a:latin typeface="Yu Gothic Medium" pitchFamily="34" charset="-128"/>
                <a:ea typeface="Yu Gothic Medium" pitchFamily="34" charset="-128"/>
              </a:rPr>
              <a:t> a </a:t>
            </a:r>
            <a:r>
              <a:rPr lang="hu-HU" dirty="0" err="1" smtClean="0">
                <a:latin typeface="Yu Gothic Medium" pitchFamily="34" charset="-128"/>
                <a:ea typeface="Yu Gothic Medium" pitchFamily="34" charset="-128"/>
              </a:rPr>
              <a:t>America</a:t>
            </a:r>
            <a:r>
              <a:rPr lang="hu-HU" dirty="0" smtClean="0">
                <a:latin typeface="Yu Gothic Medium" pitchFamily="34" charset="-128"/>
                <a:ea typeface="Yu Gothic Medium" pitchFamily="34" charset="-128"/>
              </a:rPr>
              <a:t> en 1492. </a:t>
            </a:r>
            <a:endParaRPr lang="hu-HU" dirty="0">
              <a:latin typeface="Yu Gothic Medium" pitchFamily="34" charset="-128"/>
              <a:ea typeface="Yu Gothic Medium" pitchFamily="34" charset="-128"/>
            </a:endParaRPr>
          </a:p>
        </p:txBody>
      </p:sp>
      <p:pic>
        <p:nvPicPr>
          <p:cNvPr id="3" name="Kép 2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714752"/>
            <a:ext cx="3000396" cy="243405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143240" y="500042"/>
            <a:ext cx="5543560" cy="5500726"/>
          </a:xfrm>
        </p:spPr>
        <p:txBody>
          <a:bodyPr>
            <a:normAutofit/>
          </a:bodyPr>
          <a:lstStyle/>
          <a:p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Cristóbal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Colón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nació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en Genova en 1451. Él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tenía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un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vida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interesante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.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Tenía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problemas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pero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él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siempre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resolvía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. Él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murió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en 1506. </a:t>
            </a:r>
          </a:p>
        </p:txBody>
      </p:sp>
      <p:pic>
        <p:nvPicPr>
          <p:cNvPr id="3" name="Kép 2" descr="280px-Portrait_of_a_Man,_Said_to_be_Christopher_Columb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643050"/>
            <a:ext cx="2667000" cy="32289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Los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viajes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no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fuieron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los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</a:t>
            </a:r>
            <a:r>
              <a:rPr lang="hu-HU" sz="4000" dirty="0">
                <a:latin typeface="Yu Gothic Medium" pitchFamily="34" charset="-128"/>
                <a:ea typeface="Yu Gothic Medium" pitchFamily="34" charset="-128"/>
              </a:rPr>
              <a:t>más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fáciles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. </a:t>
            </a:r>
            <a:r>
              <a:rPr lang="hu-HU" sz="4000" dirty="0" err="1">
                <a:latin typeface="Yu Gothic Medium" pitchFamily="34" charset="-128"/>
                <a:ea typeface="Yu Gothic Medium" pitchFamily="34" charset="-128"/>
              </a:rPr>
              <a:t>Cristóbal</a:t>
            </a:r>
            <a:r>
              <a:rPr lang="hu-HU" sz="4000" dirty="0">
                <a:latin typeface="Yu Gothic Medium" pitchFamily="34" charset="-128"/>
                <a:ea typeface="Yu Gothic Medium" pitchFamily="34" charset="-128"/>
              </a:rPr>
              <a:t> </a:t>
            </a:r>
            <a:r>
              <a:rPr lang="hu-HU" sz="4000" dirty="0" err="1">
                <a:latin typeface="Yu Gothic Medium" pitchFamily="34" charset="-128"/>
                <a:ea typeface="Yu Gothic Medium" pitchFamily="34" charset="-128"/>
              </a:rPr>
              <a:t>pidió</a:t>
            </a:r>
            <a:r>
              <a:rPr lang="hu-HU" sz="4000" dirty="0">
                <a:latin typeface="Yu Gothic Medium" pitchFamily="34" charset="-128"/>
                <a:ea typeface="Yu Gothic Medium" pitchFamily="34" charset="-128"/>
              </a:rPr>
              <a:t> </a:t>
            </a:r>
            <a:r>
              <a:rPr lang="hu-HU" sz="4000" dirty="0" err="1">
                <a:latin typeface="Yu Gothic Medium" pitchFamily="34" charset="-128"/>
                <a:ea typeface="Yu Gothic Medium" pitchFamily="34" charset="-128"/>
              </a:rPr>
              <a:t>ayudo</a:t>
            </a:r>
            <a:r>
              <a:rPr lang="hu-HU" sz="4000" dirty="0">
                <a:latin typeface="Yu Gothic Medium" pitchFamily="34" charset="-128"/>
                <a:ea typeface="Yu Gothic Medium" pitchFamily="34" charset="-128"/>
              </a:rPr>
              <a:t> a </a:t>
            </a:r>
            <a:r>
              <a:rPr lang="hu-HU" sz="4000" dirty="0" err="1">
                <a:latin typeface="Yu Gothic Medium" pitchFamily="34" charset="-128"/>
                <a:ea typeface="Yu Gothic Medium" pitchFamily="34" charset="-128"/>
              </a:rPr>
              <a:t>los</a:t>
            </a:r>
            <a:r>
              <a:rPr lang="hu-HU" sz="4000" dirty="0">
                <a:latin typeface="Yu Gothic Medium" pitchFamily="34" charset="-128"/>
                <a:ea typeface="Yu Gothic Medium" pitchFamily="34" charset="-128"/>
              </a:rPr>
              <a:t> </a:t>
            </a:r>
            <a:r>
              <a:rPr lang="hu-HU" sz="4000" dirty="0" err="1">
                <a:latin typeface="Yu Gothic Medium" pitchFamily="34" charset="-128"/>
                <a:ea typeface="Yu Gothic Medium" pitchFamily="34" charset="-128"/>
              </a:rPr>
              <a:t>reyes</a:t>
            </a:r>
            <a:r>
              <a:rPr lang="hu-HU" sz="4000" dirty="0">
                <a:latin typeface="Yu Gothic Medium" pitchFamily="34" charset="-128"/>
                <a:ea typeface="Yu Gothic Medium" pitchFamily="34" charset="-128"/>
              </a:rPr>
              <a:t> de </a:t>
            </a:r>
            <a:r>
              <a:rPr lang="hu-HU" sz="4000" dirty="0" err="1">
                <a:latin typeface="Yu Gothic Medium" pitchFamily="34" charset="-128"/>
                <a:ea typeface="Yu Gothic Medium" pitchFamily="34" charset="-128"/>
              </a:rPr>
              <a:t>Espana</a:t>
            </a:r>
            <a:r>
              <a:rPr lang="hu-HU" sz="4000" dirty="0">
                <a:latin typeface="Yu Gothic Medium" pitchFamily="34" charset="-128"/>
                <a:ea typeface="Yu Gothic Medium" pitchFamily="34" charset="-128"/>
              </a:rPr>
              <a:t> </a:t>
            </a:r>
            <a:r>
              <a:rPr lang="hu-HU" sz="4000" dirty="0" err="1">
                <a:latin typeface="Yu Gothic Medium" pitchFamily="34" charset="-128"/>
                <a:ea typeface="Yu Gothic Medium" pitchFamily="34" charset="-128"/>
              </a:rPr>
              <a:t>porque</a:t>
            </a:r>
            <a:r>
              <a:rPr lang="hu-HU" sz="4000" dirty="0">
                <a:latin typeface="Yu Gothic Medium" pitchFamily="34" charset="-128"/>
                <a:ea typeface="Yu Gothic Medium" pitchFamily="34" charset="-128"/>
              </a:rPr>
              <a:t> </a:t>
            </a:r>
            <a:r>
              <a:rPr lang="hu-HU" sz="4000" dirty="0" err="1">
                <a:latin typeface="Yu Gothic Medium" pitchFamily="34" charset="-128"/>
                <a:ea typeface="Yu Gothic Medium" pitchFamily="34" charset="-128"/>
              </a:rPr>
              <a:t>los</a:t>
            </a:r>
            <a:r>
              <a:rPr lang="hu-HU" sz="4000" dirty="0">
                <a:latin typeface="Yu Gothic Medium" pitchFamily="34" charset="-128"/>
                <a:ea typeface="Yu Gothic Medium" pitchFamily="34" charset="-128"/>
              </a:rPr>
              <a:t> </a:t>
            </a:r>
            <a:r>
              <a:rPr lang="hu-HU" sz="4000" dirty="0" err="1">
                <a:latin typeface="Yu Gothic Medium" pitchFamily="34" charset="-128"/>
                <a:ea typeface="Yu Gothic Medium" pitchFamily="34" charset="-128"/>
              </a:rPr>
              <a:t>italianos</a:t>
            </a:r>
            <a:r>
              <a:rPr lang="hu-HU" sz="4000" dirty="0">
                <a:latin typeface="Yu Gothic Medium" pitchFamily="34" charset="-128"/>
                <a:ea typeface="Yu Gothic Medium" pitchFamily="34" charset="-128"/>
              </a:rPr>
              <a:t> y </a:t>
            </a:r>
            <a:r>
              <a:rPr lang="hu-HU" sz="4000" dirty="0" err="1">
                <a:latin typeface="Yu Gothic Medium" pitchFamily="34" charset="-128"/>
                <a:ea typeface="Yu Gothic Medium" pitchFamily="34" charset="-128"/>
              </a:rPr>
              <a:t>los</a:t>
            </a:r>
            <a:r>
              <a:rPr lang="hu-HU" sz="4000" dirty="0">
                <a:latin typeface="Yu Gothic Medium" pitchFamily="34" charset="-128"/>
                <a:ea typeface="Yu Gothic Medium" pitchFamily="34" charset="-128"/>
              </a:rPr>
              <a:t> </a:t>
            </a:r>
            <a:r>
              <a:rPr lang="hu-HU" sz="4000" dirty="0" err="1">
                <a:latin typeface="Yu Gothic Medium" pitchFamily="34" charset="-128"/>
                <a:ea typeface="Yu Gothic Medium" pitchFamily="34" charset="-128"/>
              </a:rPr>
              <a:t>portugales</a:t>
            </a:r>
            <a:r>
              <a:rPr lang="hu-HU" sz="4000" dirty="0">
                <a:latin typeface="Yu Gothic Medium" pitchFamily="34" charset="-128"/>
                <a:ea typeface="Yu Gothic Medium" pitchFamily="34" charset="-128"/>
              </a:rPr>
              <a:t> no le </a:t>
            </a:r>
            <a:r>
              <a:rPr lang="hu-HU" sz="4000" dirty="0" err="1">
                <a:latin typeface="Yu Gothic Medium" pitchFamily="34" charset="-128"/>
                <a:ea typeface="Yu Gothic Medium" pitchFamily="34" charset="-128"/>
              </a:rPr>
              <a:t>ayudaron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.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Después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él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venía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en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su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primer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viaje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. </a:t>
            </a:r>
            <a:endParaRPr lang="hu-HU" sz="4000" dirty="0">
              <a:latin typeface="Yu Gothic Medium" pitchFamily="34" charset="-128"/>
              <a:ea typeface="Yu Gothic Medium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7158" y="2214554"/>
            <a:ext cx="6543692" cy="4214842"/>
          </a:xfrm>
        </p:spPr>
        <p:txBody>
          <a:bodyPr>
            <a:normAutofit/>
          </a:bodyPr>
          <a:lstStyle/>
          <a:p>
            <a:r>
              <a:rPr lang="hu-HU" sz="4000" dirty="0">
                <a:latin typeface="Yu Gothic Medium" pitchFamily="34" charset="-128"/>
                <a:ea typeface="Yu Gothic Medium" pitchFamily="34" charset="-128"/>
              </a:rPr>
              <a:t>No </a:t>
            </a:r>
            <a:r>
              <a:rPr lang="hu-HU" sz="4000" dirty="0" err="1">
                <a:latin typeface="Yu Gothic Medium" pitchFamily="34" charset="-128"/>
                <a:ea typeface="Yu Gothic Medium" pitchFamily="34" charset="-128"/>
              </a:rPr>
              <a:t>fue</a:t>
            </a:r>
            <a:r>
              <a:rPr lang="hu-HU" sz="4000" dirty="0">
                <a:latin typeface="Yu Gothic Medium" pitchFamily="34" charset="-128"/>
                <a:ea typeface="Yu Gothic Medium" pitchFamily="34" charset="-128"/>
              </a:rPr>
              <a:t> </a:t>
            </a:r>
            <a:r>
              <a:rPr lang="hu-HU" sz="4000" dirty="0" err="1">
                <a:latin typeface="Yu Gothic Medium" pitchFamily="34" charset="-128"/>
                <a:ea typeface="Yu Gothic Medium" pitchFamily="34" charset="-128"/>
              </a:rPr>
              <a:t>solo</a:t>
            </a:r>
            <a:r>
              <a:rPr lang="hu-HU" sz="4000" dirty="0">
                <a:latin typeface="Yu Gothic Medium" pitchFamily="34" charset="-128"/>
                <a:ea typeface="Yu Gothic Medium" pitchFamily="34" charset="-128"/>
              </a:rPr>
              <a:t> un </a:t>
            </a:r>
            <a:r>
              <a:rPr lang="hu-HU" sz="4000" dirty="0" err="1">
                <a:latin typeface="Yu Gothic Medium" pitchFamily="34" charset="-128"/>
                <a:ea typeface="Yu Gothic Medium" pitchFamily="34" charset="-128"/>
              </a:rPr>
              <a:t>barco</a:t>
            </a:r>
            <a:r>
              <a:rPr lang="hu-HU" sz="4000" dirty="0">
                <a:latin typeface="Yu Gothic Medium" pitchFamily="34" charset="-128"/>
                <a:ea typeface="Yu Gothic Medium" pitchFamily="34" charset="-128"/>
              </a:rPr>
              <a:t> en </a:t>
            </a:r>
            <a:r>
              <a:rPr lang="hu-HU" sz="4000" dirty="0" err="1">
                <a:latin typeface="Yu Gothic Medium" pitchFamily="34" charset="-128"/>
                <a:ea typeface="Yu Gothic Medium" pitchFamily="34" charset="-128"/>
              </a:rPr>
              <a:t>su</a:t>
            </a:r>
            <a:r>
              <a:rPr lang="hu-HU" sz="4000" dirty="0">
                <a:latin typeface="Yu Gothic Medium" pitchFamily="34" charset="-128"/>
                <a:ea typeface="Yu Gothic Medium" pitchFamily="34" charset="-128"/>
              </a:rPr>
              <a:t> </a:t>
            </a:r>
            <a:r>
              <a:rPr lang="hu-HU" sz="4000" dirty="0" err="1">
                <a:latin typeface="Yu Gothic Medium" pitchFamily="34" charset="-128"/>
                <a:ea typeface="Yu Gothic Medium" pitchFamily="34" charset="-128"/>
              </a:rPr>
              <a:t>viaje</a:t>
            </a:r>
            <a:r>
              <a:rPr lang="hu-HU" sz="4000" dirty="0">
                <a:latin typeface="Yu Gothic Medium" pitchFamily="34" charset="-128"/>
                <a:ea typeface="Yu Gothic Medium" pitchFamily="34" charset="-128"/>
              </a:rPr>
              <a:t>, </a:t>
            </a:r>
            <a:r>
              <a:rPr lang="hu-HU" sz="4000" dirty="0" err="1">
                <a:latin typeface="Yu Gothic Medium" pitchFamily="34" charset="-128"/>
                <a:ea typeface="Yu Gothic Medium" pitchFamily="34" charset="-128"/>
              </a:rPr>
              <a:t>había</a:t>
            </a:r>
            <a:r>
              <a:rPr lang="hu-HU" sz="4000" dirty="0">
                <a:latin typeface="Yu Gothic Medium" pitchFamily="34" charset="-128"/>
                <a:ea typeface="Yu Gothic Medium" pitchFamily="34" charset="-128"/>
              </a:rPr>
              <a:t> </a:t>
            </a:r>
            <a:r>
              <a:rPr lang="hu-HU" sz="4000" dirty="0" err="1">
                <a:latin typeface="Yu Gothic Medium" pitchFamily="34" charset="-128"/>
                <a:ea typeface="Yu Gothic Medium" pitchFamily="34" charset="-128"/>
              </a:rPr>
              <a:t>tres</a:t>
            </a:r>
            <a:r>
              <a:rPr lang="hu-HU" sz="4000" dirty="0">
                <a:latin typeface="Yu Gothic Medium" pitchFamily="34" charset="-128"/>
                <a:ea typeface="Yu Gothic Medium" pitchFamily="34" charset="-128"/>
              </a:rPr>
              <a:t> </a:t>
            </a:r>
            <a:r>
              <a:rPr lang="hu-HU" sz="4000" dirty="0" err="1">
                <a:latin typeface="Yu Gothic Medium" pitchFamily="34" charset="-128"/>
                <a:ea typeface="Yu Gothic Medium" pitchFamily="34" charset="-128"/>
              </a:rPr>
              <a:t>barcos</a:t>
            </a:r>
            <a:r>
              <a:rPr lang="hu-HU" sz="4000" dirty="0">
                <a:latin typeface="Yu Gothic Medium" pitchFamily="34" charset="-128"/>
                <a:ea typeface="Yu Gothic Medium" pitchFamily="34" charset="-128"/>
              </a:rPr>
              <a:t>: La Nina, La </a:t>
            </a:r>
            <a:r>
              <a:rPr lang="hu-HU" sz="4000" dirty="0" err="1">
                <a:latin typeface="Yu Gothic Medium" pitchFamily="34" charset="-128"/>
                <a:ea typeface="Yu Gothic Medium" pitchFamily="34" charset="-128"/>
              </a:rPr>
              <a:t>Pinta</a:t>
            </a:r>
            <a:r>
              <a:rPr lang="hu-HU" sz="4000" dirty="0">
                <a:latin typeface="Yu Gothic Medium" pitchFamily="34" charset="-128"/>
                <a:ea typeface="Yu Gothic Medium" pitchFamily="34" charset="-128"/>
              </a:rPr>
              <a:t> y La Santa </a:t>
            </a:r>
            <a:r>
              <a:rPr lang="hu-HU" sz="4000" dirty="0" err="1">
                <a:latin typeface="Yu Gothic Medium" pitchFamily="34" charset="-128"/>
                <a:ea typeface="Yu Gothic Medium" pitchFamily="34" charset="-128"/>
              </a:rPr>
              <a:t>María</a:t>
            </a:r>
            <a:r>
              <a:rPr lang="hu-HU" sz="4000" dirty="0">
                <a:latin typeface="Yu Gothic Medium" pitchFamily="34" charset="-128"/>
                <a:ea typeface="Yu Gothic Medium" pitchFamily="34" charset="-128"/>
              </a:rPr>
              <a:t>. </a:t>
            </a:r>
            <a:r>
              <a:rPr lang="hu-HU" sz="4000" dirty="0" err="1">
                <a:latin typeface="Yu Gothic Medium" pitchFamily="34" charset="-128"/>
                <a:ea typeface="Yu Gothic Medium" pitchFamily="34" charset="-128"/>
              </a:rPr>
              <a:t>Pero</a:t>
            </a:r>
            <a:r>
              <a:rPr lang="hu-HU" sz="4000" dirty="0">
                <a:latin typeface="Yu Gothic Medium" pitchFamily="34" charset="-128"/>
                <a:ea typeface="Yu Gothic Medium" pitchFamily="34" charset="-128"/>
              </a:rPr>
              <a:t> el más </a:t>
            </a:r>
            <a:r>
              <a:rPr lang="hu-HU" sz="4000" dirty="0" err="1">
                <a:latin typeface="Yu Gothic Medium" pitchFamily="34" charset="-128"/>
                <a:ea typeface="Yu Gothic Medium" pitchFamily="34" charset="-128"/>
              </a:rPr>
              <a:t>grande</a:t>
            </a:r>
            <a:r>
              <a:rPr lang="hu-HU" sz="4000" dirty="0">
                <a:latin typeface="Yu Gothic Medium" pitchFamily="34" charset="-128"/>
                <a:ea typeface="Yu Gothic Medium" pitchFamily="34" charset="-128"/>
              </a:rPr>
              <a:t> </a:t>
            </a:r>
            <a:r>
              <a:rPr lang="hu-HU" sz="4000" dirty="0" err="1">
                <a:latin typeface="Yu Gothic Medium" pitchFamily="34" charset="-128"/>
                <a:ea typeface="Yu Gothic Medium" pitchFamily="34" charset="-128"/>
              </a:rPr>
              <a:t>fue</a:t>
            </a:r>
            <a:r>
              <a:rPr lang="hu-HU" sz="4000" dirty="0">
                <a:latin typeface="Yu Gothic Medium" pitchFamily="34" charset="-128"/>
                <a:ea typeface="Yu Gothic Medium" pitchFamily="34" charset="-128"/>
              </a:rPr>
              <a:t> La Santa </a:t>
            </a:r>
            <a:r>
              <a:rPr lang="hu-HU" sz="4000" dirty="0" err="1">
                <a:latin typeface="Yu Gothic Medium" pitchFamily="34" charset="-128"/>
                <a:ea typeface="Yu Gothic Medium" pitchFamily="34" charset="-128"/>
              </a:rPr>
              <a:t>María</a:t>
            </a:r>
            <a:r>
              <a:rPr lang="hu-HU" sz="4000" dirty="0">
                <a:latin typeface="Yu Gothic Medium" pitchFamily="34" charset="-128"/>
                <a:ea typeface="Yu Gothic Medium" pitchFamily="34" charset="-128"/>
              </a:rPr>
              <a:t>.</a:t>
            </a:r>
          </a:p>
        </p:txBody>
      </p:sp>
      <p:pic>
        <p:nvPicPr>
          <p:cNvPr id="3" name="Kép 2" descr="9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571480"/>
            <a:ext cx="3286116" cy="179986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57620" y="274638"/>
            <a:ext cx="4829180" cy="5797568"/>
          </a:xfrm>
        </p:spPr>
        <p:txBody>
          <a:bodyPr>
            <a:normAutofit/>
          </a:bodyPr>
          <a:lstStyle/>
          <a:p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El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barco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tuvo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3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mastiles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.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Fue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25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metros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y 40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persones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fue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en el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barco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.   </a:t>
            </a:r>
            <a:endParaRPr lang="hu-HU" sz="4000" dirty="0">
              <a:latin typeface="Yu Gothic Medium" pitchFamily="34" charset="-128"/>
              <a:ea typeface="Yu Gothic Medium" pitchFamily="34" charset="-128"/>
            </a:endParaRPr>
          </a:p>
        </p:txBody>
      </p:sp>
      <p:pic>
        <p:nvPicPr>
          <p:cNvPr id="3" name="Kép 2" descr="SantaMariaPalo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428736"/>
            <a:ext cx="3111500" cy="45339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/>
          <a:lstStyle/>
          <a:p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Cristóbal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Colón y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su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tripulación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salían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del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puerto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en 12 de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octubre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de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1492. En 24 de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diciembre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La Santa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María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se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rompía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por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eso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La Nina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estaría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el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líder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.</a:t>
            </a:r>
            <a:r>
              <a:rPr lang="hu-HU" dirty="0" smtClean="0"/>
              <a:t> 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28794" y="2428868"/>
            <a:ext cx="6758006" cy="3214710"/>
          </a:xfrm>
        </p:spPr>
        <p:txBody>
          <a:bodyPr>
            <a:normAutofit fontScale="90000"/>
          </a:bodyPr>
          <a:lstStyle/>
          <a:p>
            <a:r>
              <a:rPr lang="hu-HU" dirty="0" err="1" smtClean="0">
                <a:latin typeface="Yu Gothic Medium" pitchFamily="34" charset="-128"/>
                <a:ea typeface="Yu Gothic Medium" pitchFamily="34" charset="-128"/>
              </a:rPr>
              <a:t>Cristóbal</a:t>
            </a:r>
            <a:r>
              <a:rPr lang="hu-HU" dirty="0" smtClean="0">
                <a:latin typeface="Yu Gothic Medium" pitchFamily="34" charset="-128"/>
                <a:ea typeface="Yu Gothic Medium" pitchFamily="34" charset="-128"/>
              </a:rPr>
              <a:t> Colón </a:t>
            </a:r>
            <a:r>
              <a:rPr lang="hu-HU" dirty="0" err="1" smtClean="0">
                <a:latin typeface="Yu Gothic Medium" pitchFamily="34" charset="-128"/>
                <a:ea typeface="Yu Gothic Medium" pitchFamily="34" charset="-128"/>
              </a:rPr>
              <a:t>descubrió</a:t>
            </a:r>
            <a:r>
              <a:rPr lang="hu-HU" dirty="0" smtClean="0">
                <a:latin typeface="Yu Gothic Medium" pitchFamily="34" charset="-128"/>
                <a:ea typeface="Yu Gothic Medium" pitchFamily="34" charset="-128"/>
              </a:rPr>
              <a:t>:</a:t>
            </a:r>
            <a:br>
              <a:rPr lang="hu-HU" dirty="0" smtClean="0">
                <a:latin typeface="Yu Gothic Medium" pitchFamily="34" charset="-128"/>
                <a:ea typeface="Yu Gothic Medium" pitchFamily="34" charset="-128"/>
              </a:rPr>
            </a:br>
            <a:r>
              <a:rPr lang="hu-HU" dirty="0" smtClean="0">
                <a:latin typeface="Yu Gothic Medium" pitchFamily="34" charset="-128"/>
                <a:ea typeface="Yu Gothic Medium" pitchFamily="34" charset="-128"/>
              </a:rPr>
              <a:t>Las </a:t>
            </a:r>
            <a:r>
              <a:rPr lang="hu-HU" dirty="0" err="1" smtClean="0">
                <a:latin typeface="Yu Gothic Medium" pitchFamily="34" charset="-128"/>
                <a:ea typeface="Yu Gothic Medium" pitchFamily="34" charset="-128"/>
              </a:rPr>
              <a:t>Canarias</a:t>
            </a:r>
            <a:r>
              <a:rPr lang="hu-HU" dirty="0" smtClean="0">
                <a:latin typeface="Yu Gothic Medium" pitchFamily="34" charset="-128"/>
                <a:ea typeface="Yu Gothic Medium" pitchFamily="34" charset="-128"/>
              </a:rPr>
              <a:t/>
            </a:r>
            <a:br>
              <a:rPr lang="hu-HU" dirty="0" smtClean="0">
                <a:latin typeface="Yu Gothic Medium" pitchFamily="34" charset="-128"/>
                <a:ea typeface="Yu Gothic Medium" pitchFamily="34" charset="-128"/>
              </a:rPr>
            </a:br>
            <a:r>
              <a:rPr lang="hu-HU" dirty="0" err="1" smtClean="0">
                <a:latin typeface="Yu Gothic Medium" pitchFamily="34" charset="-128"/>
                <a:ea typeface="Yu Gothic Medium" pitchFamily="34" charset="-128"/>
              </a:rPr>
              <a:t>Las</a:t>
            </a:r>
            <a:r>
              <a:rPr lang="hu-HU" dirty="0" smtClean="0">
                <a:latin typeface="Yu Gothic Medium" pitchFamily="34" charset="-128"/>
                <a:ea typeface="Yu Gothic Medium" pitchFamily="34" charset="-128"/>
              </a:rPr>
              <a:t> </a:t>
            </a:r>
            <a:r>
              <a:rPr lang="hu-HU" dirty="0" err="1" smtClean="0">
                <a:latin typeface="Yu Gothic Medium" pitchFamily="34" charset="-128"/>
                <a:ea typeface="Yu Gothic Medium" pitchFamily="34" charset="-128"/>
              </a:rPr>
              <a:t>Bahamas</a:t>
            </a:r>
            <a:r>
              <a:rPr lang="hu-HU" dirty="0" smtClean="0">
                <a:latin typeface="Yu Gothic Medium" pitchFamily="34" charset="-128"/>
                <a:ea typeface="Yu Gothic Medium" pitchFamily="34" charset="-128"/>
              </a:rPr>
              <a:t/>
            </a:r>
            <a:br>
              <a:rPr lang="hu-HU" dirty="0" smtClean="0">
                <a:latin typeface="Yu Gothic Medium" pitchFamily="34" charset="-128"/>
                <a:ea typeface="Yu Gothic Medium" pitchFamily="34" charset="-128"/>
              </a:rPr>
            </a:br>
            <a:r>
              <a:rPr lang="hu-HU" dirty="0" err="1" smtClean="0">
                <a:latin typeface="Yu Gothic Medium" pitchFamily="34" charset="-128"/>
                <a:ea typeface="Yu Gothic Medium" pitchFamily="34" charset="-128"/>
              </a:rPr>
              <a:t>Las</a:t>
            </a:r>
            <a:r>
              <a:rPr lang="hu-HU" dirty="0" smtClean="0">
                <a:latin typeface="Yu Gothic Medium" pitchFamily="34" charset="-128"/>
                <a:ea typeface="Yu Gothic Medium" pitchFamily="34" charset="-128"/>
              </a:rPr>
              <a:t> </a:t>
            </a:r>
            <a:r>
              <a:rPr lang="hu-HU" dirty="0" err="1" smtClean="0">
                <a:latin typeface="Yu Gothic Medium" pitchFamily="34" charset="-128"/>
                <a:ea typeface="Yu Gothic Medium" pitchFamily="34" charset="-128"/>
              </a:rPr>
              <a:t>Antillas</a:t>
            </a:r>
            <a:r>
              <a:rPr lang="hu-HU" dirty="0" smtClean="0">
                <a:latin typeface="Yu Gothic Medium" pitchFamily="34" charset="-128"/>
                <a:ea typeface="Yu Gothic Medium" pitchFamily="34" charset="-128"/>
              </a:rPr>
              <a:t/>
            </a:r>
            <a:br>
              <a:rPr lang="hu-HU" dirty="0" smtClean="0">
                <a:latin typeface="Yu Gothic Medium" pitchFamily="34" charset="-128"/>
                <a:ea typeface="Yu Gothic Medium" pitchFamily="34" charset="-128"/>
              </a:rPr>
            </a:br>
            <a:r>
              <a:rPr lang="hu-HU" dirty="0" smtClean="0">
                <a:latin typeface="Yu Gothic Medium" pitchFamily="34" charset="-128"/>
                <a:ea typeface="Yu Gothic Medium" pitchFamily="34" charset="-128"/>
              </a:rPr>
              <a:t>Haiti y </a:t>
            </a:r>
            <a:r>
              <a:rPr lang="hu-HU" dirty="0" err="1" smtClean="0">
                <a:latin typeface="Yu Gothic Medium" pitchFamily="34" charset="-128"/>
                <a:ea typeface="Yu Gothic Medium" pitchFamily="34" charset="-128"/>
              </a:rPr>
              <a:t>Cuba</a:t>
            </a:r>
            <a:r>
              <a:rPr lang="hu-HU" dirty="0" smtClean="0">
                <a:latin typeface="Yu Gothic Medium" pitchFamily="34" charset="-128"/>
                <a:ea typeface="Yu Gothic Medium" pitchFamily="34" charset="-128"/>
              </a:rPr>
              <a:t/>
            </a:r>
            <a:br>
              <a:rPr lang="hu-HU" dirty="0" smtClean="0">
                <a:latin typeface="Yu Gothic Medium" pitchFamily="34" charset="-128"/>
                <a:ea typeface="Yu Gothic Medium" pitchFamily="34" charset="-128"/>
              </a:rPr>
            </a:br>
            <a:r>
              <a:rPr lang="hu-HU" dirty="0" smtClean="0">
                <a:latin typeface="Yu Gothic Medium" pitchFamily="34" charset="-128"/>
                <a:ea typeface="Yu Gothic Medium" pitchFamily="34" charset="-128"/>
              </a:rPr>
              <a:t>San Salvador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pic>
        <p:nvPicPr>
          <p:cNvPr id="3" name="Kép 2" descr="300px-Americas_satellite_ma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857496"/>
            <a:ext cx="2428860" cy="306036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1643050"/>
            <a:ext cx="8229600" cy="2868610"/>
          </a:xfrm>
        </p:spPr>
        <p:txBody>
          <a:bodyPr>
            <a:normAutofit/>
          </a:bodyPr>
          <a:lstStyle/>
          <a:p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Gracias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por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su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 </a:t>
            </a:r>
            <a:r>
              <a:rPr lang="hu-HU" sz="4000" dirty="0" err="1" smtClean="0">
                <a:latin typeface="Yu Gothic Medium" pitchFamily="34" charset="-128"/>
                <a:ea typeface="Yu Gothic Medium" pitchFamily="34" charset="-128"/>
              </a:rPr>
              <a:t>atención</a:t>
            </a:r>
            <a:r>
              <a:rPr lang="hu-HU" sz="4000" dirty="0" smtClean="0">
                <a:latin typeface="Yu Gothic Medium" pitchFamily="34" charset="-128"/>
                <a:ea typeface="Yu Gothic Medium" pitchFamily="34" charset="-128"/>
              </a:rPr>
              <a:t>!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3357522" y="4214818"/>
            <a:ext cx="57864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err="1" smtClean="0">
                <a:latin typeface="Yu Gothic Medium" pitchFamily="34" charset="-128"/>
                <a:ea typeface="Yu Gothic Medium" pitchFamily="34" charset="-128"/>
                <a:cs typeface="+mj-cs"/>
              </a:rPr>
              <a:t>Hecho</a:t>
            </a:r>
            <a:r>
              <a:rPr lang="hu-HU" sz="2800" dirty="0" smtClean="0">
                <a:latin typeface="Yu Gothic Medium" pitchFamily="34" charset="-128"/>
                <a:ea typeface="Yu Gothic Medium" pitchFamily="34" charset="-128"/>
                <a:cs typeface="+mj-cs"/>
              </a:rPr>
              <a:t> por:</a:t>
            </a:r>
          </a:p>
          <a:p>
            <a:r>
              <a:rPr lang="hu-HU" sz="2800" dirty="0" smtClean="0">
                <a:latin typeface="Yu Gothic Medium" pitchFamily="34" charset="-128"/>
                <a:ea typeface="Yu Gothic Medium" pitchFamily="34" charset="-128"/>
                <a:cs typeface="+mj-cs"/>
              </a:rPr>
              <a:t>Horváth Boglárka y Brigitta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186</Words>
  <Application>Microsoft Office PowerPoint</Application>
  <PresentationFormat>Diavetítés a képernyőre (4:3 oldalarány)</PresentationFormat>
  <Paragraphs>12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Yu Gothic Medium</vt:lpstr>
      <vt:lpstr>Arial</vt:lpstr>
      <vt:lpstr>Calibri</vt:lpstr>
      <vt:lpstr>Harlow Solid Italic</vt:lpstr>
      <vt:lpstr>Office-téma</vt:lpstr>
      <vt:lpstr>La Santa María de Cristóbal Colón</vt:lpstr>
      <vt:lpstr>La Santa María fue un barco de Cristóbal Colón. Él utilizó en el primer viaje a America en 1492. </vt:lpstr>
      <vt:lpstr>Cristóbal Colón nació en Genova en 1451. Él tenía un vida interesante. Tenía problemas pero él siempre resolvía. Él murió en 1506. </vt:lpstr>
      <vt:lpstr>Los viajes no fuieron los más fáciles. Cristóbal pidió ayudo a los reyes de Espana porque los italianos y los portugales no le ayudaron. Después él venía en su primer viaje. </vt:lpstr>
      <vt:lpstr>No fue solo un barco en su viaje, había tres barcos: La Nina, La Pinta y La Santa María. Pero el más grande fue La Santa María.</vt:lpstr>
      <vt:lpstr>El barco tuvo 3 mastiles. Fue 25 metros y 40 persones fue en el barco.   </vt:lpstr>
      <vt:lpstr>Cristóbal Colón y su tripulación salían del puerto en 12 de octubre de 1492. En 24 de diciembre La Santa María se rompía por eso La Nina estaría el líder. </vt:lpstr>
      <vt:lpstr>Cristóbal Colón descubrió: Las Canarias Las Bahamas Las Antillas Haiti y Cuba San Salvador   </vt:lpstr>
      <vt:lpstr>Gracias por su atención!</vt:lpstr>
      <vt:lpstr>Fuentes:  https://hu.wikipedia.org/wiki/Kolumbusz_Krist%C3%B3f  https://es.wikipedia.org/wiki/Santa_Mar%C3%ADa_(barco)  https://okdiario.com/curiosidades/carabelas-cristobal-colon-2866220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Windows-felhasználó</dc:creator>
  <cp:lastModifiedBy>Baumgartner Szilvia</cp:lastModifiedBy>
  <cp:revision>20</cp:revision>
  <dcterms:created xsi:type="dcterms:W3CDTF">2020-12-13T11:55:26Z</dcterms:created>
  <dcterms:modified xsi:type="dcterms:W3CDTF">2021-08-30T12:38:43Z</dcterms:modified>
</cp:coreProperties>
</file>