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C11CDF8C-6001-4B7F-A636-0352D7041237}">
          <p14:sldIdLst>
            <p14:sldId id="256"/>
            <p14:sldId id="257"/>
            <p14:sldId id="259"/>
            <p14:sldId id="258"/>
            <p14:sldId id="260"/>
            <p14:sldId id="261"/>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B4DCD2-72C9-4250-B8AD-6F2F1E9F1483}" v="262" dt="2020-12-09T21:41:45.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userId="64c13ace711e753e" providerId="LiveId" clId="{83B4DCD2-72C9-4250-B8AD-6F2F1E9F1483}"/>
    <pc:docChg chg="custSel mod addSld delSld modSld sldOrd modMainMaster addSection delSection modSection">
      <pc:chgData name="Tamara" userId="64c13ace711e753e" providerId="LiveId" clId="{83B4DCD2-72C9-4250-B8AD-6F2F1E9F1483}" dt="2020-12-09T21:41:45.309" v="751" actId="20577"/>
      <pc:docMkLst>
        <pc:docMk/>
      </pc:docMkLst>
      <pc:sldChg chg="addSp delSp modSp mod modTransition setBg">
        <pc:chgData name="Tamara" userId="64c13ace711e753e" providerId="LiveId" clId="{83B4DCD2-72C9-4250-B8AD-6F2F1E9F1483}" dt="2020-12-09T21:33:02.004" v="668"/>
        <pc:sldMkLst>
          <pc:docMk/>
          <pc:sldMk cId="1245666939" sldId="256"/>
        </pc:sldMkLst>
        <pc:spChg chg="mod">
          <ac:chgData name="Tamara" userId="64c13ace711e753e" providerId="LiveId" clId="{83B4DCD2-72C9-4250-B8AD-6F2F1E9F1483}" dt="2020-12-09T20:15:52.075" v="14" actId="1076"/>
          <ac:spMkLst>
            <pc:docMk/>
            <pc:sldMk cId="1245666939" sldId="256"/>
            <ac:spMk id="2" creationId="{9DE1D72C-F632-4997-A0DE-8EA78143D067}"/>
          </ac:spMkLst>
        </pc:spChg>
        <pc:spChg chg="mod">
          <ac:chgData name="Tamara" userId="64c13ace711e753e" providerId="LiveId" clId="{83B4DCD2-72C9-4250-B8AD-6F2F1E9F1483}" dt="2020-12-09T20:15:56.652" v="15" actId="1076"/>
          <ac:spMkLst>
            <pc:docMk/>
            <pc:sldMk cId="1245666939" sldId="256"/>
            <ac:spMk id="3" creationId="{9BE029CF-7A1A-49C8-903B-D6CCA0AAF919}"/>
          </ac:spMkLst>
        </pc:spChg>
        <pc:picChg chg="add del">
          <ac:chgData name="Tamara" userId="64c13ace711e753e" providerId="LiveId" clId="{83B4DCD2-72C9-4250-B8AD-6F2F1E9F1483}" dt="2020-12-09T20:11:12.056" v="3" actId="478"/>
          <ac:picMkLst>
            <pc:docMk/>
            <pc:sldMk cId="1245666939" sldId="256"/>
            <ac:picMk id="4" creationId="{B048957D-46F2-44AD-9143-D2EDCEE75F2A}"/>
          </ac:picMkLst>
        </pc:picChg>
      </pc:sldChg>
      <pc:sldChg chg="addSp delSp modSp new mod modTransition setBg modAnim setClrOvrMap">
        <pc:chgData name="Tamara" userId="64c13ace711e753e" providerId="LiveId" clId="{83B4DCD2-72C9-4250-B8AD-6F2F1E9F1483}" dt="2020-12-09T21:37:17.786" v="707"/>
        <pc:sldMkLst>
          <pc:docMk/>
          <pc:sldMk cId="3171846942" sldId="257"/>
        </pc:sldMkLst>
        <pc:spChg chg="mod ord">
          <ac:chgData name="Tamara" userId="64c13ace711e753e" providerId="LiveId" clId="{83B4DCD2-72C9-4250-B8AD-6F2F1E9F1483}" dt="2020-12-09T20:33:08.921" v="93" actId="255"/>
          <ac:spMkLst>
            <pc:docMk/>
            <pc:sldMk cId="3171846942" sldId="257"/>
            <ac:spMk id="2" creationId="{D3FFDB7E-7703-4F3B-85AD-8F8A4D5A21C1}"/>
          </ac:spMkLst>
        </pc:spChg>
        <pc:spChg chg="mod ord">
          <ac:chgData name="Tamara" userId="64c13ace711e753e" providerId="LiveId" clId="{83B4DCD2-72C9-4250-B8AD-6F2F1E9F1483}" dt="2020-12-09T21:01:08.782" v="250" actId="20577"/>
          <ac:spMkLst>
            <pc:docMk/>
            <pc:sldMk cId="3171846942" sldId="257"/>
            <ac:spMk id="3" creationId="{C86E09A0-C879-4DF4-A0E5-1B5ED2BB64E0}"/>
          </ac:spMkLst>
        </pc:spChg>
        <pc:spChg chg="del">
          <ac:chgData name="Tamara" userId="64c13ace711e753e" providerId="LiveId" clId="{83B4DCD2-72C9-4250-B8AD-6F2F1E9F1483}" dt="2020-12-09T20:31:52.113" v="82"/>
          <ac:spMkLst>
            <pc:docMk/>
            <pc:sldMk cId="3171846942" sldId="257"/>
            <ac:spMk id="4" creationId="{1B74E04E-330F-4A80-B1DC-6D9F0843CAF7}"/>
          </ac:spMkLst>
        </pc:spChg>
        <pc:spChg chg="add">
          <ac:chgData name="Tamara" userId="64c13ace711e753e" providerId="LiveId" clId="{83B4DCD2-72C9-4250-B8AD-6F2F1E9F1483}" dt="2020-12-09T20:32:35.221" v="84" actId="26606"/>
          <ac:spMkLst>
            <pc:docMk/>
            <pc:sldMk cId="3171846942" sldId="257"/>
            <ac:spMk id="11" creationId="{8F23F8A3-8FD7-4779-8323-FDC26BE99889}"/>
          </ac:spMkLst>
        </pc:spChg>
        <pc:spChg chg="add">
          <ac:chgData name="Tamara" userId="64c13ace711e753e" providerId="LiveId" clId="{83B4DCD2-72C9-4250-B8AD-6F2F1E9F1483}" dt="2020-12-09T20:32:35.221" v="84" actId="26606"/>
          <ac:spMkLst>
            <pc:docMk/>
            <pc:sldMk cId="3171846942" sldId="257"/>
            <ac:spMk id="13" creationId="{F605C4CC-A25C-416F-8333-7CB7DC97D870}"/>
          </ac:spMkLst>
        </pc:spChg>
        <pc:picChg chg="add mod">
          <ac:chgData name="Tamara" userId="64c13ace711e753e" providerId="LiveId" clId="{83B4DCD2-72C9-4250-B8AD-6F2F1E9F1483}" dt="2020-12-09T20:32:35.221" v="84" actId="26606"/>
          <ac:picMkLst>
            <pc:docMk/>
            <pc:sldMk cId="3171846942" sldId="257"/>
            <ac:picMk id="5" creationId="{A48152A0-BEC4-4918-A9C7-53C23B493597}"/>
          </ac:picMkLst>
        </pc:picChg>
        <pc:picChg chg="add mod">
          <ac:chgData name="Tamara" userId="64c13ace711e753e" providerId="LiveId" clId="{83B4DCD2-72C9-4250-B8AD-6F2F1E9F1483}" dt="2020-12-09T20:32:35.221" v="84" actId="26606"/>
          <ac:picMkLst>
            <pc:docMk/>
            <pc:sldMk cId="3171846942" sldId="257"/>
            <ac:picMk id="6" creationId="{D2C69D5D-831D-4B73-B735-4C72B6F89059}"/>
          </ac:picMkLst>
        </pc:picChg>
      </pc:sldChg>
      <pc:sldChg chg="addSp delSp modSp new mod ord modTransition setBg modAnim setClrOvrMap">
        <pc:chgData name="Tamara" userId="64c13ace711e753e" providerId="LiveId" clId="{83B4DCD2-72C9-4250-B8AD-6F2F1E9F1483}" dt="2020-12-09T21:41:33.409" v="747"/>
        <pc:sldMkLst>
          <pc:docMk/>
          <pc:sldMk cId="4120306929" sldId="258"/>
        </pc:sldMkLst>
        <pc:spChg chg="mod ord">
          <ac:chgData name="Tamara" userId="64c13ace711e753e" providerId="LiveId" clId="{83B4DCD2-72C9-4250-B8AD-6F2F1E9F1483}" dt="2020-12-09T20:47:58.860" v="183" actId="1076"/>
          <ac:spMkLst>
            <pc:docMk/>
            <pc:sldMk cId="4120306929" sldId="258"/>
            <ac:spMk id="2" creationId="{1E18D9AC-BAD7-40EF-9425-413B4DE75747}"/>
          </ac:spMkLst>
        </pc:spChg>
        <pc:spChg chg="mod ord">
          <ac:chgData name="Tamara" userId="64c13ace711e753e" providerId="LiveId" clId="{83B4DCD2-72C9-4250-B8AD-6F2F1E9F1483}" dt="2020-12-09T20:47:44.577" v="180" actId="255"/>
          <ac:spMkLst>
            <pc:docMk/>
            <pc:sldMk cId="4120306929" sldId="258"/>
            <ac:spMk id="3" creationId="{F599384A-C6B7-4B30-8D0D-3B6B752AD025}"/>
          </ac:spMkLst>
        </pc:spChg>
        <pc:spChg chg="del mod">
          <ac:chgData name="Tamara" userId="64c13ace711e753e" providerId="LiveId" clId="{83B4DCD2-72C9-4250-B8AD-6F2F1E9F1483}" dt="2020-12-09T20:44:55.037" v="168"/>
          <ac:spMkLst>
            <pc:docMk/>
            <pc:sldMk cId="4120306929" sldId="258"/>
            <ac:spMk id="4" creationId="{5CBDF64F-0B5F-4276-9A8C-8961B1866C84}"/>
          </ac:spMkLst>
        </pc:spChg>
        <pc:spChg chg="add">
          <ac:chgData name="Tamara" userId="64c13ace711e753e" providerId="LiveId" clId="{83B4DCD2-72C9-4250-B8AD-6F2F1E9F1483}" dt="2020-12-09T20:46:58.702" v="171" actId="26606"/>
          <ac:spMkLst>
            <pc:docMk/>
            <pc:sldMk cId="4120306929" sldId="258"/>
            <ac:spMk id="71" creationId="{8F23F8A3-8FD7-4779-8323-FDC26BE99889}"/>
          </ac:spMkLst>
        </pc:spChg>
        <pc:spChg chg="add">
          <ac:chgData name="Tamara" userId="64c13ace711e753e" providerId="LiveId" clId="{83B4DCD2-72C9-4250-B8AD-6F2F1E9F1483}" dt="2020-12-09T20:46:58.702" v="171" actId="26606"/>
          <ac:spMkLst>
            <pc:docMk/>
            <pc:sldMk cId="4120306929" sldId="258"/>
            <ac:spMk id="73" creationId="{F605C4CC-A25C-416F-8333-7CB7DC97D870}"/>
          </ac:spMkLst>
        </pc:spChg>
        <pc:picChg chg="add mod">
          <ac:chgData name="Tamara" userId="64c13ace711e753e" providerId="LiveId" clId="{83B4DCD2-72C9-4250-B8AD-6F2F1E9F1483}" dt="2020-12-09T20:47:11.324" v="173" actId="1076"/>
          <ac:picMkLst>
            <pc:docMk/>
            <pc:sldMk cId="4120306929" sldId="258"/>
            <ac:picMk id="5" creationId="{83B60634-7AEB-4A3D-AA3A-76EB9EE0381A}"/>
          </ac:picMkLst>
        </pc:picChg>
        <pc:picChg chg="add mod">
          <ac:chgData name="Tamara" userId="64c13ace711e753e" providerId="LiveId" clId="{83B4DCD2-72C9-4250-B8AD-6F2F1E9F1483}" dt="2020-12-09T20:46:58.702" v="171" actId="26606"/>
          <ac:picMkLst>
            <pc:docMk/>
            <pc:sldMk cId="4120306929" sldId="258"/>
            <ac:picMk id="1026" creationId="{12E4732B-CC0D-4FC8-9AE2-93B449620D06}"/>
          </ac:picMkLst>
        </pc:picChg>
      </pc:sldChg>
      <pc:sldChg chg="addSp delSp modSp new mod modTransition setBg modAnim setClrOvrMap">
        <pc:chgData name="Tamara" userId="64c13ace711e753e" providerId="LiveId" clId="{83B4DCD2-72C9-4250-B8AD-6F2F1E9F1483}" dt="2020-12-09T21:41:45.309" v="751" actId="20577"/>
        <pc:sldMkLst>
          <pc:docMk/>
          <pc:sldMk cId="2003901004" sldId="259"/>
        </pc:sldMkLst>
        <pc:spChg chg="mod">
          <ac:chgData name="Tamara" userId="64c13ace711e753e" providerId="LiveId" clId="{83B4DCD2-72C9-4250-B8AD-6F2F1E9F1483}" dt="2020-12-09T20:59:38.708" v="237" actId="1076"/>
          <ac:spMkLst>
            <pc:docMk/>
            <pc:sldMk cId="2003901004" sldId="259"/>
            <ac:spMk id="2" creationId="{8A4F6B90-B5CE-48CA-9007-A9B61F9B6AA7}"/>
          </ac:spMkLst>
        </pc:spChg>
        <pc:spChg chg="mod">
          <ac:chgData name="Tamara" userId="64c13ace711e753e" providerId="LiveId" clId="{83B4DCD2-72C9-4250-B8AD-6F2F1E9F1483}" dt="2020-12-09T21:41:45.309" v="751" actId="20577"/>
          <ac:spMkLst>
            <pc:docMk/>
            <pc:sldMk cId="2003901004" sldId="259"/>
            <ac:spMk id="3" creationId="{733ACFF9-B257-4466-B32A-7B04ADFCE90C}"/>
          </ac:spMkLst>
        </pc:spChg>
        <pc:spChg chg="del mod">
          <ac:chgData name="Tamara" userId="64c13ace711e753e" providerId="LiveId" clId="{83B4DCD2-72C9-4250-B8AD-6F2F1E9F1483}" dt="2020-12-09T20:57:39.238" v="230"/>
          <ac:spMkLst>
            <pc:docMk/>
            <pc:sldMk cId="2003901004" sldId="259"/>
            <ac:spMk id="4" creationId="{015D82B1-DDED-4FE4-BF70-B7D7557597B0}"/>
          </ac:spMkLst>
        </pc:spChg>
        <pc:spChg chg="add">
          <ac:chgData name="Tamara" userId="64c13ace711e753e" providerId="LiveId" clId="{83B4DCD2-72C9-4250-B8AD-6F2F1E9F1483}" dt="2020-12-09T20:59:07.915" v="232" actId="26606"/>
          <ac:spMkLst>
            <pc:docMk/>
            <pc:sldMk cId="2003901004" sldId="259"/>
            <ac:spMk id="11" creationId="{16EA23B6-4B44-4D76-87BA-D81CE35EDB73}"/>
          </ac:spMkLst>
        </pc:spChg>
        <pc:spChg chg="add">
          <ac:chgData name="Tamara" userId="64c13ace711e753e" providerId="LiveId" clId="{83B4DCD2-72C9-4250-B8AD-6F2F1E9F1483}" dt="2020-12-09T20:59:07.915" v="232" actId="26606"/>
          <ac:spMkLst>
            <pc:docMk/>
            <pc:sldMk cId="2003901004" sldId="259"/>
            <ac:spMk id="13" creationId="{2EEEAE0B-25B7-437B-B834-B70A935419CA}"/>
          </ac:spMkLst>
        </pc:spChg>
        <pc:picChg chg="add mod ord">
          <ac:chgData name="Tamara" userId="64c13ace711e753e" providerId="LiveId" clId="{83B4DCD2-72C9-4250-B8AD-6F2F1E9F1483}" dt="2020-12-09T20:59:19.693" v="234" actId="1076"/>
          <ac:picMkLst>
            <pc:docMk/>
            <pc:sldMk cId="2003901004" sldId="259"/>
            <ac:picMk id="5" creationId="{0B8155E3-05E9-42C8-A15E-4C048A1BB123}"/>
          </ac:picMkLst>
        </pc:picChg>
        <pc:picChg chg="add mod ord">
          <ac:chgData name="Tamara" userId="64c13ace711e753e" providerId="LiveId" clId="{83B4DCD2-72C9-4250-B8AD-6F2F1E9F1483}" dt="2020-12-09T20:59:07.915" v="232" actId="26606"/>
          <ac:picMkLst>
            <pc:docMk/>
            <pc:sldMk cId="2003901004" sldId="259"/>
            <ac:picMk id="6" creationId="{41576199-1771-4551-AD08-7A155FF6AB0C}"/>
          </ac:picMkLst>
        </pc:picChg>
      </pc:sldChg>
      <pc:sldChg chg="addSp delSp modSp new mod modTransition setBg modAnim setClrOvrMap">
        <pc:chgData name="Tamara" userId="64c13ace711e753e" providerId="LiveId" clId="{83B4DCD2-72C9-4250-B8AD-6F2F1E9F1483}" dt="2020-12-09T21:39:34.453" v="734"/>
        <pc:sldMkLst>
          <pc:docMk/>
          <pc:sldMk cId="1397842352" sldId="260"/>
        </pc:sldMkLst>
        <pc:spChg chg="mod ord">
          <ac:chgData name="Tamara" userId="64c13ace711e753e" providerId="LiveId" clId="{83B4DCD2-72C9-4250-B8AD-6F2F1E9F1483}" dt="2020-12-09T21:15:58.820" v="369" actId="1076"/>
          <ac:spMkLst>
            <pc:docMk/>
            <pc:sldMk cId="1397842352" sldId="260"/>
            <ac:spMk id="2" creationId="{8AE3E881-14C8-433D-89A3-66016A64950A}"/>
          </ac:spMkLst>
        </pc:spChg>
        <pc:spChg chg="mod ord">
          <ac:chgData name="Tamara" userId="64c13ace711e753e" providerId="LiveId" clId="{83B4DCD2-72C9-4250-B8AD-6F2F1E9F1483}" dt="2020-12-09T21:15:49.278" v="367" actId="255"/>
          <ac:spMkLst>
            <pc:docMk/>
            <pc:sldMk cId="1397842352" sldId="260"/>
            <ac:spMk id="3" creationId="{2D0989AD-147E-4DBB-8DFD-6F1DDBD34499}"/>
          </ac:spMkLst>
        </pc:spChg>
        <pc:spChg chg="del">
          <ac:chgData name="Tamara" userId="64c13ace711e753e" providerId="LiveId" clId="{83B4DCD2-72C9-4250-B8AD-6F2F1E9F1483}" dt="2020-12-09T21:11:52.875" v="342"/>
          <ac:spMkLst>
            <pc:docMk/>
            <pc:sldMk cId="1397842352" sldId="260"/>
            <ac:spMk id="4" creationId="{7C6C2708-42D3-49C6-8742-63E0ECC86906}"/>
          </ac:spMkLst>
        </pc:spChg>
        <pc:spChg chg="add del">
          <ac:chgData name="Tamara" userId="64c13ace711e753e" providerId="LiveId" clId="{83B4DCD2-72C9-4250-B8AD-6F2F1E9F1483}" dt="2020-12-09T21:13:53.701" v="347" actId="26606"/>
          <ac:spMkLst>
            <pc:docMk/>
            <pc:sldMk cId="1397842352" sldId="260"/>
            <ac:spMk id="12" creationId="{98BA90CC-0056-473E-80AE-8CB0EE6ACCBB}"/>
          </ac:spMkLst>
        </pc:spChg>
        <pc:spChg chg="add del">
          <ac:chgData name="Tamara" userId="64c13ace711e753e" providerId="LiveId" clId="{83B4DCD2-72C9-4250-B8AD-6F2F1E9F1483}" dt="2020-12-09T21:13:53.701" v="347" actId="26606"/>
          <ac:spMkLst>
            <pc:docMk/>
            <pc:sldMk cId="1397842352" sldId="260"/>
            <ac:spMk id="14" creationId="{2396E232-7219-4009-893A-28527CADCE64}"/>
          </ac:spMkLst>
        </pc:spChg>
        <pc:spChg chg="add del">
          <ac:chgData name="Tamara" userId="64c13ace711e753e" providerId="LiveId" clId="{83B4DCD2-72C9-4250-B8AD-6F2F1E9F1483}" dt="2020-12-09T21:14:28.565" v="352" actId="26606"/>
          <ac:spMkLst>
            <pc:docMk/>
            <pc:sldMk cId="1397842352" sldId="260"/>
            <ac:spMk id="19" creationId="{A7AE9375-4664-4DB2-922D-2782A6E439AC}"/>
          </ac:spMkLst>
        </pc:spChg>
        <pc:spChg chg="add">
          <ac:chgData name="Tamara" userId="64c13ace711e753e" providerId="LiveId" clId="{83B4DCD2-72C9-4250-B8AD-6F2F1E9F1483}" dt="2020-12-09T21:14:28.565" v="352" actId="26606"/>
          <ac:spMkLst>
            <pc:docMk/>
            <pc:sldMk cId="1397842352" sldId="260"/>
            <ac:spMk id="28" creationId="{C99A8FB7-A79B-4BC9-9D56-B79587F6AA3E}"/>
          </ac:spMkLst>
        </pc:spChg>
        <pc:spChg chg="add">
          <ac:chgData name="Tamara" userId="64c13ace711e753e" providerId="LiveId" clId="{83B4DCD2-72C9-4250-B8AD-6F2F1E9F1483}" dt="2020-12-09T21:14:28.565" v="352" actId="26606"/>
          <ac:spMkLst>
            <pc:docMk/>
            <pc:sldMk cId="1397842352" sldId="260"/>
            <ac:spMk id="30" creationId="{B23893E2-3349-46D7-A7AA-B9E447957FB1}"/>
          </ac:spMkLst>
        </pc:spChg>
        <pc:spChg chg="add">
          <ac:chgData name="Tamara" userId="64c13ace711e753e" providerId="LiveId" clId="{83B4DCD2-72C9-4250-B8AD-6F2F1E9F1483}" dt="2020-12-09T21:14:28.565" v="352" actId="26606"/>
          <ac:spMkLst>
            <pc:docMk/>
            <pc:sldMk cId="1397842352" sldId="260"/>
            <ac:spMk id="32" creationId="{2B7592FE-10D1-4664-B623-353F47C8DF7F}"/>
          </ac:spMkLst>
        </pc:spChg>
        <pc:picChg chg="add mod ord">
          <ac:chgData name="Tamara" userId="64c13ace711e753e" providerId="LiveId" clId="{83B4DCD2-72C9-4250-B8AD-6F2F1E9F1483}" dt="2020-12-09T21:14:28.565" v="352" actId="26606"/>
          <ac:picMkLst>
            <pc:docMk/>
            <pc:sldMk cId="1397842352" sldId="260"/>
            <ac:picMk id="5" creationId="{A54E3655-0D0B-49B0-8822-B6258FAB5A45}"/>
          </ac:picMkLst>
        </pc:picChg>
        <pc:picChg chg="add mod ord">
          <ac:chgData name="Tamara" userId="64c13ace711e753e" providerId="LiveId" clId="{83B4DCD2-72C9-4250-B8AD-6F2F1E9F1483}" dt="2020-12-09T21:14:28.565" v="352" actId="26606"/>
          <ac:picMkLst>
            <pc:docMk/>
            <pc:sldMk cId="1397842352" sldId="260"/>
            <ac:picMk id="6" creationId="{D52520A5-491E-471F-916D-AB8FF16DE35B}"/>
          </ac:picMkLst>
        </pc:picChg>
        <pc:picChg chg="add mod ord">
          <ac:chgData name="Tamara" userId="64c13ace711e753e" providerId="LiveId" clId="{83B4DCD2-72C9-4250-B8AD-6F2F1E9F1483}" dt="2020-12-09T21:14:28.565" v="352" actId="26606"/>
          <ac:picMkLst>
            <pc:docMk/>
            <pc:sldMk cId="1397842352" sldId="260"/>
            <ac:picMk id="7" creationId="{EFCD994B-4BEE-44CB-AA4B-618C5D76769C}"/>
          </ac:picMkLst>
        </pc:picChg>
        <pc:cxnChg chg="add del">
          <ac:chgData name="Tamara" userId="64c13ace711e753e" providerId="LiveId" clId="{83B4DCD2-72C9-4250-B8AD-6F2F1E9F1483}" dt="2020-12-09T21:14:28.565" v="352" actId="26606"/>
          <ac:cxnSpMkLst>
            <pc:docMk/>
            <pc:sldMk cId="1397842352" sldId="260"/>
            <ac:cxnSpMk id="21" creationId="{EE504C98-6397-41C1-A8D8-2D9C4ED307E0}"/>
          </ac:cxnSpMkLst>
        </pc:cxnChg>
        <pc:cxnChg chg="add del">
          <ac:chgData name="Tamara" userId="64c13ace711e753e" providerId="LiveId" clId="{83B4DCD2-72C9-4250-B8AD-6F2F1E9F1483}" dt="2020-12-09T21:14:28.565" v="352" actId="26606"/>
          <ac:cxnSpMkLst>
            <pc:docMk/>
            <pc:sldMk cId="1397842352" sldId="260"/>
            <ac:cxnSpMk id="23" creationId="{B7188D9B-1674-419B-A379-D1632A7EC3A2}"/>
          </ac:cxnSpMkLst>
        </pc:cxnChg>
      </pc:sldChg>
      <pc:sldChg chg="modSp new del mod">
        <pc:chgData name="Tamara" userId="64c13ace711e753e" providerId="LiveId" clId="{83B4DCD2-72C9-4250-B8AD-6F2F1E9F1483}" dt="2020-12-09T21:17:27.408" v="374" actId="47"/>
        <pc:sldMkLst>
          <pc:docMk/>
          <pc:sldMk cId="1072095049" sldId="261"/>
        </pc:sldMkLst>
        <pc:spChg chg="mod">
          <ac:chgData name="Tamara" userId="64c13ace711e753e" providerId="LiveId" clId="{83B4DCD2-72C9-4250-B8AD-6F2F1E9F1483}" dt="2020-12-09T21:17:22.001" v="373" actId="20577"/>
          <ac:spMkLst>
            <pc:docMk/>
            <pc:sldMk cId="1072095049" sldId="261"/>
            <ac:spMk id="2" creationId="{99DB7B1E-4FE7-40FD-A23A-23477D8507B1}"/>
          </ac:spMkLst>
        </pc:spChg>
      </pc:sldChg>
      <pc:sldChg chg="addSp delSp modSp new mod modTransition setBg modAnim setClrOvrMap">
        <pc:chgData name="Tamara" userId="64c13ace711e753e" providerId="LiveId" clId="{83B4DCD2-72C9-4250-B8AD-6F2F1E9F1483}" dt="2020-12-09T21:40:32.399" v="742"/>
        <pc:sldMkLst>
          <pc:docMk/>
          <pc:sldMk cId="1212562650" sldId="261"/>
        </pc:sldMkLst>
        <pc:spChg chg="mod ord">
          <ac:chgData name="Tamara" userId="64c13ace711e753e" providerId="LiveId" clId="{83B4DCD2-72C9-4250-B8AD-6F2F1E9F1483}" dt="2020-12-09T21:28:37.050" v="477" actId="255"/>
          <ac:spMkLst>
            <pc:docMk/>
            <pc:sldMk cId="1212562650" sldId="261"/>
            <ac:spMk id="2" creationId="{8F54988D-15FB-4E16-8581-255CDAD7EC03}"/>
          </ac:spMkLst>
        </pc:spChg>
        <pc:spChg chg="mod ord">
          <ac:chgData name="Tamara" userId="64c13ace711e753e" providerId="LiveId" clId="{83B4DCD2-72C9-4250-B8AD-6F2F1E9F1483}" dt="2020-12-09T21:28:21.962" v="473" actId="20577"/>
          <ac:spMkLst>
            <pc:docMk/>
            <pc:sldMk cId="1212562650" sldId="261"/>
            <ac:spMk id="3" creationId="{8C0E41FB-AFD6-420C-BCA6-2FB6CF5700BF}"/>
          </ac:spMkLst>
        </pc:spChg>
        <pc:spChg chg="del">
          <ac:chgData name="Tamara" userId="64c13ace711e753e" providerId="LiveId" clId="{83B4DCD2-72C9-4250-B8AD-6F2F1E9F1483}" dt="2020-12-09T21:25:24.569" v="440"/>
          <ac:spMkLst>
            <pc:docMk/>
            <pc:sldMk cId="1212562650" sldId="261"/>
            <ac:spMk id="4" creationId="{804099FD-0C17-44E8-A164-7533720AAFA9}"/>
          </ac:spMkLst>
        </pc:spChg>
        <pc:spChg chg="add">
          <ac:chgData name="Tamara" userId="64c13ace711e753e" providerId="LiveId" clId="{83B4DCD2-72C9-4250-B8AD-6F2F1E9F1483}" dt="2020-12-09T21:26:54.392" v="443" actId="26606"/>
          <ac:spMkLst>
            <pc:docMk/>
            <pc:sldMk cId="1212562650" sldId="261"/>
            <ac:spMk id="12" creationId="{98BA90CC-0056-473E-80AE-8CB0EE6ACCBB}"/>
          </ac:spMkLst>
        </pc:spChg>
        <pc:spChg chg="add">
          <ac:chgData name="Tamara" userId="64c13ace711e753e" providerId="LiveId" clId="{83B4DCD2-72C9-4250-B8AD-6F2F1E9F1483}" dt="2020-12-09T21:26:54.392" v="443" actId="26606"/>
          <ac:spMkLst>
            <pc:docMk/>
            <pc:sldMk cId="1212562650" sldId="261"/>
            <ac:spMk id="14" creationId="{2396E232-7219-4009-893A-28527CADCE64}"/>
          </ac:spMkLst>
        </pc:spChg>
        <pc:picChg chg="add mod">
          <ac:chgData name="Tamara" userId="64c13ace711e753e" providerId="LiveId" clId="{83B4DCD2-72C9-4250-B8AD-6F2F1E9F1483}" dt="2020-12-09T21:27:04.468" v="445" actId="1076"/>
          <ac:picMkLst>
            <pc:docMk/>
            <pc:sldMk cId="1212562650" sldId="261"/>
            <ac:picMk id="5" creationId="{D42100E4-FCA6-42D8-996D-FD608E8DECA4}"/>
          </ac:picMkLst>
        </pc:picChg>
        <pc:picChg chg="add mod">
          <ac:chgData name="Tamara" userId="64c13ace711e753e" providerId="LiveId" clId="{83B4DCD2-72C9-4250-B8AD-6F2F1E9F1483}" dt="2020-12-09T21:27:22.133" v="449" actId="1076"/>
          <ac:picMkLst>
            <pc:docMk/>
            <pc:sldMk cId="1212562650" sldId="261"/>
            <ac:picMk id="6" creationId="{555B8589-9BE1-4628-B19E-1C5355548BAE}"/>
          </ac:picMkLst>
        </pc:picChg>
        <pc:picChg chg="add mod ord">
          <ac:chgData name="Tamara" userId="64c13ace711e753e" providerId="LiveId" clId="{83B4DCD2-72C9-4250-B8AD-6F2F1E9F1483}" dt="2020-12-09T21:27:16.150" v="447" actId="1076"/>
          <ac:picMkLst>
            <pc:docMk/>
            <pc:sldMk cId="1212562650" sldId="261"/>
            <ac:picMk id="7" creationId="{C45C5FD3-8B61-4A74-B9ED-6EA4AA701D88}"/>
          </ac:picMkLst>
        </pc:picChg>
      </pc:sldChg>
      <pc:sldChg chg="modSp new mod modTransition setBg">
        <pc:chgData name="Tamara" userId="64c13ace711e753e" providerId="LiveId" clId="{83B4DCD2-72C9-4250-B8AD-6F2F1E9F1483}" dt="2020-12-09T21:32:47.421" v="667"/>
        <pc:sldMkLst>
          <pc:docMk/>
          <pc:sldMk cId="1635559028" sldId="262"/>
        </pc:sldMkLst>
        <pc:spChg chg="mod">
          <ac:chgData name="Tamara" userId="64c13ace711e753e" providerId="LiveId" clId="{83B4DCD2-72C9-4250-B8AD-6F2F1E9F1483}" dt="2020-12-09T21:32:22.768" v="664" actId="1076"/>
          <ac:spMkLst>
            <pc:docMk/>
            <pc:sldMk cId="1635559028" sldId="262"/>
            <ac:spMk id="2" creationId="{59CF77A6-BBEA-4744-8B46-64C8EF75C91F}"/>
          </ac:spMkLst>
        </pc:spChg>
      </pc:sldChg>
      <pc:sldChg chg="new del">
        <pc:chgData name="Tamara" userId="64c13ace711e753e" providerId="LiveId" clId="{83B4DCD2-72C9-4250-B8AD-6F2F1E9F1483}" dt="2020-12-09T21:28:48.457" v="479" actId="47"/>
        <pc:sldMkLst>
          <pc:docMk/>
          <pc:sldMk cId="2116981550" sldId="262"/>
        </pc:sldMkLst>
      </pc:sldChg>
      <pc:sldMasterChg chg="modTransition modSldLayout">
        <pc:chgData name="Tamara" userId="64c13ace711e753e" providerId="LiveId" clId="{83B4DCD2-72C9-4250-B8AD-6F2F1E9F1483}" dt="2020-12-09T21:32:47.421" v="667"/>
        <pc:sldMasterMkLst>
          <pc:docMk/>
          <pc:sldMasterMk cId="218058746" sldId="2147483648"/>
        </pc:sldMasterMkLst>
        <pc:sldLayoutChg chg="modTransition">
          <pc:chgData name="Tamara" userId="64c13ace711e753e" providerId="LiveId" clId="{83B4DCD2-72C9-4250-B8AD-6F2F1E9F1483}" dt="2020-12-09T21:32:47.421" v="667"/>
          <pc:sldLayoutMkLst>
            <pc:docMk/>
            <pc:sldMasterMk cId="218058746" sldId="2147483648"/>
            <pc:sldLayoutMk cId="4201746644" sldId="2147483649"/>
          </pc:sldLayoutMkLst>
        </pc:sldLayoutChg>
        <pc:sldLayoutChg chg="modTransition">
          <pc:chgData name="Tamara" userId="64c13ace711e753e" providerId="LiveId" clId="{83B4DCD2-72C9-4250-B8AD-6F2F1E9F1483}" dt="2020-12-09T21:32:47.421" v="667"/>
          <pc:sldLayoutMkLst>
            <pc:docMk/>
            <pc:sldMasterMk cId="218058746" sldId="2147483648"/>
            <pc:sldLayoutMk cId="2856037128" sldId="2147483650"/>
          </pc:sldLayoutMkLst>
        </pc:sldLayoutChg>
        <pc:sldLayoutChg chg="modTransition">
          <pc:chgData name="Tamara" userId="64c13ace711e753e" providerId="LiveId" clId="{83B4DCD2-72C9-4250-B8AD-6F2F1E9F1483}" dt="2020-12-09T21:32:47.421" v="667"/>
          <pc:sldLayoutMkLst>
            <pc:docMk/>
            <pc:sldMasterMk cId="218058746" sldId="2147483648"/>
            <pc:sldLayoutMk cId="403667189" sldId="2147483651"/>
          </pc:sldLayoutMkLst>
        </pc:sldLayoutChg>
        <pc:sldLayoutChg chg="modTransition">
          <pc:chgData name="Tamara" userId="64c13ace711e753e" providerId="LiveId" clId="{83B4DCD2-72C9-4250-B8AD-6F2F1E9F1483}" dt="2020-12-09T21:32:47.421" v="667"/>
          <pc:sldLayoutMkLst>
            <pc:docMk/>
            <pc:sldMasterMk cId="218058746" sldId="2147483648"/>
            <pc:sldLayoutMk cId="2609261184" sldId="2147483652"/>
          </pc:sldLayoutMkLst>
        </pc:sldLayoutChg>
        <pc:sldLayoutChg chg="modTransition">
          <pc:chgData name="Tamara" userId="64c13ace711e753e" providerId="LiveId" clId="{83B4DCD2-72C9-4250-B8AD-6F2F1E9F1483}" dt="2020-12-09T21:32:47.421" v="667"/>
          <pc:sldLayoutMkLst>
            <pc:docMk/>
            <pc:sldMasterMk cId="218058746" sldId="2147483648"/>
            <pc:sldLayoutMk cId="440325012" sldId="2147483653"/>
          </pc:sldLayoutMkLst>
        </pc:sldLayoutChg>
        <pc:sldLayoutChg chg="modTransition">
          <pc:chgData name="Tamara" userId="64c13ace711e753e" providerId="LiveId" clId="{83B4DCD2-72C9-4250-B8AD-6F2F1E9F1483}" dt="2020-12-09T21:32:47.421" v="667"/>
          <pc:sldLayoutMkLst>
            <pc:docMk/>
            <pc:sldMasterMk cId="218058746" sldId="2147483648"/>
            <pc:sldLayoutMk cId="1231820120" sldId="2147483654"/>
          </pc:sldLayoutMkLst>
        </pc:sldLayoutChg>
        <pc:sldLayoutChg chg="modTransition">
          <pc:chgData name="Tamara" userId="64c13ace711e753e" providerId="LiveId" clId="{83B4DCD2-72C9-4250-B8AD-6F2F1E9F1483}" dt="2020-12-09T21:32:47.421" v="667"/>
          <pc:sldLayoutMkLst>
            <pc:docMk/>
            <pc:sldMasterMk cId="218058746" sldId="2147483648"/>
            <pc:sldLayoutMk cId="3638633917" sldId="2147483655"/>
          </pc:sldLayoutMkLst>
        </pc:sldLayoutChg>
        <pc:sldLayoutChg chg="modTransition">
          <pc:chgData name="Tamara" userId="64c13ace711e753e" providerId="LiveId" clId="{83B4DCD2-72C9-4250-B8AD-6F2F1E9F1483}" dt="2020-12-09T21:32:47.421" v="667"/>
          <pc:sldLayoutMkLst>
            <pc:docMk/>
            <pc:sldMasterMk cId="218058746" sldId="2147483648"/>
            <pc:sldLayoutMk cId="553289649" sldId="2147483656"/>
          </pc:sldLayoutMkLst>
        </pc:sldLayoutChg>
        <pc:sldLayoutChg chg="modTransition">
          <pc:chgData name="Tamara" userId="64c13ace711e753e" providerId="LiveId" clId="{83B4DCD2-72C9-4250-B8AD-6F2F1E9F1483}" dt="2020-12-09T21:32:47.421" v="667"/>
          <pc:sldLayoutMkLst>
            <pc:docMk/>
            <pc:sldMasterMk cId="218058746" sldId="2147483648"/>
            <pc:sldLayoutMk cId="531178064" sldId="2147483657"/>
          </pc:sldLayoutMkLst>
        </pc:sldLayoutChg>
        <pc:sldLayoutChg chg="modTransition">
          <pc:chgData name="Tamara" userId="64c13ace711e753e" providerId="LiveId" clId="{83B4DCD2-72C9-4250-B8AD-6F2F1E9F1483}" dt="2020-12-09T21:32:47.421" v="667"/>
          <pc:sldLayoutMkLst>
            <pc:docMk/>
            <pc:sldMasterMk cId="218058746" sldId="2147483648"/>
            <pc:sldLayoutMk cId="1098408709" sldId="2147483658"/>
          </pc:sldLayoutMkLst>
        </pc:sldLayoutChg>
        <pc:sldLayoutChg chg="modTransition">
          <pc:chgData name="Tamara" userId="64c13ace711e753e" providerId="LiveId" clId="{83B4DCD2-72C9-4250-B8AD-6F2F1E9F1483}" dt="2020-12-09T21:32:47.421" v="667"/>
          <pc:sldLayoutMkLst>
            <pc:docMk/>
            <pc:sldMasterMk cId="218058746" sldId="2147483648"/>
            <pc:sldLayoutMk cId="2505876060"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862E585-D893-4777-B049-BBD24F64B637}"/>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F7D7295B-E778-4231-8D2F-D27DC16868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F0B09631-9A3C-49D8-A3E7-E851564EA744}"/>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5" name="Élőláb helye 4">
            <a:extLst>
              <a:ext uri="{FF2B5EF4-FFF2-40B4-BE49-F238E27FC236}">
                <a16:creationId xmlns:a16="http://schemas.microsoft.com/office/drawing/2014/main" id="{223B016D-4FD7-4FA4-BC75-2EE928B77F4E}"/>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CFD1DDEC-0301-4B8A-B723-699CF3D3FF54}"/>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420174664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FB1BB6F-67B4-43E2-B20B-C12B70473725}"/>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5FF5AF28-7D34-4F11-8D59-2298EEAC90D9}"/>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F128C85D-BFDB-499E-9D22-D0D5DA009B5D}"/>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5" name="Élőláb helye 4">
            <a:extLst>
              <a:ext uri="{FF2B5EF4-FFF2-40B4-BE49-F238E27FC236}">
                <a16:creationId xmlns:a16="http://schemas.microsoft.com/office/drawing/2014/main" id="{FC4B250D-F0D4-41A2-9E86-A7F1927206D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BA86428-6249-4434-B1A9-813DD631E080}"/>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109840870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26B1F62-DF7D-4E1B-80AC-8AFECB766C4A}"/>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B975765C-2BD0-4F4E-AC5E-A72022A415B0}"/>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E241CAC6-CA2E-4D9D-AD06-E75DB15F301A}"/>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5" name="Élőláb helye 4">
            <a:extLst>
              <a:ext uri="{FF2B5EF4-FFF2-40B4-BE49-F238E27FC236}">
                <a16:creationId xmlns:a16="http://schemas.microsoft.com/office/drawing/2014/main" id="{675B5F06-35AC-4E1F-9086-D7F1D898238E}"/>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5AC08B7-CCE9-4B78-8F0B-0696C3A310EC}"/>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250587606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61344AE-9806-4634-BE4E-C2EAE80F63A9}"/>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72C2B904-19F9-45AE-83DC-AE77C2F74B2F}"/>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AD63EBA-584C-49FD-BBC6-6EA4C7F1C351}"/>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5" name="Élőláb helye 4">
            <a:extLst>
              <a:ext uri="{FF2B5EF4-FFF2-40B4-BE49-F238E27FC236}">
                <a16:creationId xmlns:a16="http://schemas.microsoft.com/office/drawing/2014/main" id="{718398BA-BB95-4B4D-AE6D-23CACC98EF3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CE70F8F4-AC28-41D3-8542-EC04A346C94C}"/>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285603712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A2BFF3D-9FC9-4DC6-AE39-B8B4118169E6}"/>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00FBB872-1A5D-440D-923F-F4276E2730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72447381-AEF4-4A8D-B017-ED49B0890991}"/>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5" name="Élőláb helye 4">
            <a:extLst>
              <a:ext uri="{FF2B5EF4-FFF2-40B4-BE49-F238E27FC236}">
                <a16:creationId xmlns:a16="http://schemas.microsoft.com/office/drawing/2014/main" id="{51039DD9-F3FB-45A1-8E26-30DA5A65441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081CA4C-FBA4-4899-ADA9-8C6BBB3EC7CC}"/>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40366718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14CE05C-911D-44E7-B331-B6EFAA6749FA}"/>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A7E2D250-8514-4659-A8CE-9D183809029D}"/>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B39252A1-0D94-4855-B8F9-964B71BC0805}"/>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9EA22F80-6D16-4527-9E04-009341C18EDC}"/>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6" name="Élőláb helye 5">
            <a:extLst>
              <a:ext uri="{FF2B5EF4-FFF2-40B4-BE49-F238E27FC236}">
                <a16:creationId xmlns:a16="http://schemas.microsoft.com/office/drawing/2014/main" id="{A35C7382-7B36-42B6-B063-749A4E13ED7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B357268B-EE42-438D-9E37-4FCD7F60745C}"/>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260926118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4B5210E-DA43-4EF0-BA64-F5E9BE2EEA1B}"/>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09ACFAEF-79E4-4D46-9088-EB73014F2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0F85039E-F272-482A-98CB-CE5994559FC6}"/>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15B5393D-0540-4DFF-B761-9305430AB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F92708E7-8DB1-47EF-835C-31AFD6FCE392}"/>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BA54037C-7FC2-440C-A1F5-77D6B2988F70}"/>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8" name="Élőláb helye 7">
            <a:extLst>
              <a:ext uri="{FF2B5EF4-FFF2-40B4-BE49-F238E27FC236}">
                <a16:creationId xmlns:a16="http://schemas.microsoft.com/office/drawing/2014/main" id="{420904CD-D4B5-4D31-B2ED-EE9EBB96A2B9}"/>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43F2CA59-9C00-4946-B2EC-565C088CA67E}"/>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4403250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951E980-8096-43D4-8B2C-1029BF005EA6}"/>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96C0889B-6525-4483-A164-EF2B3998A2AD}"/>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4" name="Élőláb helye 3">
            <a:extLst>
              <a:ext uri="{FF2B5EF4-FFF2-40B4-BE49-F238E27FC236}">
                <a16:creationId xmlns:a16="http://schemas.microsoft.com/office/drawing/2014/main" id="{866A8F35-CE45-42AC-87DF-8052F66AB5CA}"/>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24F907DA-4604-45F7-8744-8E41AA272B42}"/>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123182012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6343C977-D344-4246-9D60-44CD245FD079}"/>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3" name="Élőláb helye 2">
            <a:extLst>
              <a:ext uri="{FF2B5EF4-FFF2-40B4-BE49-F238E27FC236}">
                <a16:creationId xmlns:a16="http://schemas.microsoft.com/office/drawing/2014/main" id="{A98C06DE-E78F-44CD-8DFC-A86504FB815C}"/>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FA48A7BF-5E3B-4D60-8AF5-4B1FE8E513B8}"/>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363863391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30A5698-5EBB-4CFA-9788-C4D88930201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7D1BDFE8-D90F-4239-ADCF-BAB1B8D91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05B084B6-8E55-401C-8B41-3188321DF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738CD528-C623-45D7-AB58-E8BE9473418E}"/>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6" name="Élőláb helye 5">
            <a:extLst>
              <a:ext uri="{FF2B5EF4-FFF2-40B4-BE49-F238E27FC236}">
                <a16:creationId xmlns:a16="http://schemas.microsoft.com/office/drawing/2014/main" id="{14973B0D-C779-4625-B35A-6861D72C0E92}"/>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FAD42BC0-C3B5-4108-A87D-C748765872DB}"/>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55328964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35F4FF1-C17F-41A3-AD7E-40D23B66EFC1}"/>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F37E0C42-6805-4B7A-8FD8-D34E0EFF1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F04CFD3D-0594-45DE-B2A1-8C71CA11C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9652817-5A20-40F5-A0A6-48523C9E1551}"/>
              </a:ext>
            </a:extLst>
          </p:cNvPr>
          <p:cNvSpPr>
            <a:spLocks noGrp="1"/>
          </p:cNvSpPr>
          <p:nvPr>
            <p:ph type="dt" sz="half" idx="10"/>
          </p:nvPr>
        </p:nvSpPr>
        <p:spPr/>
        <p:txBody>
          <a:bodyPr/>
          <a:lstStyle/>
          <a:p>
            <a:fld id="{E5226BFF-7C3E-4856-A6EE-AA9DB0CB11C8}" type="datetimeFigureOut">
              <a:rPr lang="hu-HU" smtClean="0"/>
              <a:t>2021. 08. 30.</a:t>
            </a:fld>
            <a:endParaRPr lang="hu-HU"/>
          </a:p>
        </p:txBody>
      </p:sp>
      <p:sp>
        <p:nvSpPr>
          <p:cNvPr id="6" name="Élőláb helye 5">
            <a:extLst>
              <a:ext uri="{FF2B5EF4-FFF2-40B4-BE49-F238E27FC236}">
                <a16:creationId xmlns:a16="http://schemas.microsoft.com/office/drawing/2014/main" id="{93932974-2AF6-4E54-8E0A-DED025DA4EFF}"/>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D00DC0D6-3788-4C78-B84C-25BF19AF01DB}"/>
              </a:ext>
            </a:extLst>
          </p:cNvPr>
          <p:cNvSpPr>
            <a:spLocks noGrp="1"/>
          </p:cNvSpPr>
          <p:nvPr>
            <p:ph type="sldNum" sz="quarter" idx="12"/>
          </p:nvPr>
        </p:nvSpPr>
        <p:spPr/>
        <p:txBody>
          <a:bodyPr/>
          <a:lstStyle/>
          <a:p>
            <a:fld id="{445AACC5-0703-405D-A9B5-19FC7B067DC2}" type="slidenum">
              <a:rPr lang="hu-HU" smtClean="0"/>
              <a:t>‹#›</a:t>
            </a:fld>
            <a:endParaRPr lang="hu-HU"/>
          </a:p>
        </p:txBody>
      </p:sp>
    </p:spTree>
    <p:extLst>
      <p:ext uri="{BB962C8B-B14F-4D97-AF65-F5344CB8AC3E}">
        <p14:creationId xmlns:p14="http://schemas.microsoft.com/office/powerpoint/2010/main" val="53117806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3459782-5879-4449-9D03-A546A82B4B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39A5841C-C3DF-40DD-87CF-5F8B231CCB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541B8189-83FA-4BEB-BEC9-6A0232B17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26BFF-7C3E-4856-A6EE-AA9DB0CB11C8}" type="datetimeFigureOut">
              <a:rPr lang="hu-HU" smtClean="0"/>
              <a:t>2021. 08. 30.</a:t>
            </a:fld>
            <a:endParaRPr lang="hu-HU"/>
          </a:p>
        </p:txBody>
      </p:sp>
      <p:sp>
        <p:nvSpPr>
          <p:cNvPr id="5" name="Élőláb helye 4">
            <a:extLst>
              <a:ext uri="{FF2B5EF4-FFF2-40B4-BE49-F238E27FC236}">
                <a16:creationId xmlns:a16="http://schemas.microsoft.com/office/drawing/2014/main" id="{461A60CB-3508-40C0-86E3-43FA18373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0682C759-B438-4ED7-9A53-965AD9BBC3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AACC5-0703-405D-A9B5-19FC7B067DC2}" type="slidenum">
              <a:rPr lang="hu-HU" smtClean="0"/>
              <a:t>‹#›</a:t>
            </a:fld>
            <a:endParaRPr lang="hu-HU"/>
          </a:p>
        </p:txBody>
      </p:sp>
    </p:spTree>
    <p:extLst>
      <p:ext uri="{BB962C8B-B14F-4D97-AF65-F5344CB8AC3E}">
        <p14:creationId xmlns:p14="http://schemas.microsoft.com/office/powerpoint/2010/main" val="218058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DE1D72C-F632-4997-A0DE-8EA78143D067}"/>
              </a:ext>
            </a:extLst>
          </p:cNvPr>
          <p:cNvSpPr>
            <a:spLocks noGrp="1"/>
          </p:cNvSpPr>
          <p:nvPr>
            <p:ph type="ctrTitle"/>
          </p:nvPr>
        </p:nvSpPr>
        <p:spPr>
          <a:xfrm>
            <a:off x="3614057" y="3429000"/>
            <a:ext cx="8577943" cy="1735592"/>
          </a:xfrm>
        </p:spPr>
        <p:txBody>
          <a:bodyPr/>
          <a:lstStyle/>
          <a:p>
            <a:r>
              <a:rPr lang="hu-HU" b="0" i="0" dirty="0" err="1">
                <a:solidFill>
                  <a:schemeClr val="bg1"/>
                </a:solidFill>
                <a:effectLst/>
                <a:latin typeface="Times New Roman" panose="02020603050405020304" pitchFamily="18" charset="0"/>
                <a:cs typeface="Times New Roman" panose="02020603050405020304" pitchFamily="18" charset="0"/>
              </a:rPr>
              <a:t>Environment</a:t>
            </a:r>
            <a:r>
              <a:rPr lang="hu-HU" b="0" i="0" dirty="0">
                <a:solidFill>
                  <a:schemeClr val="bg1"/>
                </a:solidFill>
                <a:effectLst/>
                <a:latin typeface="Times New Roman" panose="02020603050405020304" pitchFamily="18" charset="0"/>
                <a:cs typeface="Times New Roman" panose="02020603050405020304" pitchFamily="18" charset="0"/>
              </a:rPr>
              <a:t> </a:t>
            </a:r>
            <a:r>
              <a:rPr lang="hu-HU" b="0" i="0" dirty="0" err="1">
                <a:solidFill>
                  <a:schemeClr val="bg1"/>
                </a:solidFill>
                <a:effectLst/>
                <a:latin typeface="Times New Roman" panose="02020603050405020304" pitchFamily="18" charset="0"/>
                <a:cs typeface="Times New Roman" panose="02020603050405020304" pitchFamily="18" charset="0"/>
              </a:rPr>
              <a:t>protection</a:t>
            </a:r>
            <a:endParaRPr lang="hu-HU" b="1" dirty="0">
              <a:solidFill>
                <a:schemeClr val="bg1"/>
              </a:solidFill>
              <a:latin typeface="Times New Roman" panose="02020603050405020304" pitchFamily="18" charset="0"/>
              <a:cs typeface="Times New Roman" panose="02020603050405020304" pitchFamily="18" charset="0"/>
            </a:endParaRPr>
          </a:p>
        </p:txBody>
      </p:sp>
      <p:sp>
        <p:nvSpPr>
          <p:cNvPr id="3" name="Alcím 2">
            <a:extLst>
              <a:ext uri="{FF2B5EF4-FFF2-40B4-BE49-F238E27FC236}">
                <a16:creationId xmlns:a16="http://schemas.microsoft.com/office/drawing/2014/main" id="{9BE029CF-7A1A-49C8-903B-D6CCA0AAF919}"/>
              </a:ext>
            </a:extLst>
          </p:cNvPr>
          <p:cNvSpPr>
            <a:spLocks noGrp="1"/>
          </p:cNvSpPr>
          <p:nvPr>
            <p:ph type="subTitle" idx="1"/>
          </p:nvPr>
        </p:nvSpPr>
        <p:spPr>
          <a:xfrm>
            <a:off x="3048000" y="5082495"/>
            <a:ext cx="9144000" cy="1655762"/>
          </a:xfrm>
        </p:spPr>
        <p:txBody>
          <a:bodyPr/>
          <a:lstStyle/>
          <a:p>
            <a:r>
              <a:rPr lang="hu-HU" dirty="0">
                <a:solidFill>
                  <a:schemeClr val="bg1"/>
                </a:solidFill>
                <a:latin typeface="Times New Roman" panose="02020603050405020304" pitchFamily="18" charset="0"/>
                <a:cs typeface="Times New Roman" panose="02020603050405020304" pitchFamily="18" charset="0"/>
              </a:rPr>
              <a:t>Készítette: kun Tamara</a:t>
            </a:r>
          </a:p>
        </p:txBody>
      </p:sp>
    </p:spTree>
    <p:extLst>
      <p:ext uri="{BB962C8B-B14F-4D97-AF65-F5344CB8AC3E}">
        <p14:creationId xmlns:p14="http://schemas.microsoft.com/office/powerpoint/2010/main" val="1245666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artalom helye 4">
            <a:extLst>
              <a:ext uri="{FF2B5EF4-FFF2-40B4-BE49-F238E27FC236}">
                <a16:creationId xmlns:a16="http://schemas.microsoft.com/office/drawing/2014/main" id="{A48152A0-BEC4-4918-A9C7-53C23B493597}"/>
              </a:ext>
            </a:extLst>
          </p:cNvPr>
          <p:cNvPicPr>
            <a:picLocks noGrp="1" noChangeAspect="1"/>
          </p:cNvPicPr>
          <p:nvPr>
            <p:ph sz="half" idx="2"/>
          </p:nvPr>
        </p:nvPicPr>
        <p:blipFill rotWithShape="1">
          <a:blip r:embed="rId2"/>
          <a:srcRect t="26880" r="-2" b="1862"/>
          <a:stretch/>
        </p:blipFill>
        <p:spPr>
          <a:xfrm>
            <a:off x="6015107" y="-1"/>
            <a:ext cx="6176895" cy="2937954"/>
          </a:xfrm>
          <a:prstGeom prst="rect">
            <a:avLst/>
          </a:prstGeom>
        </p:spPr>
      </p:pic>
      <p:pic>
        <p:nvPicPr>
          <p:cNvPr id="6" name="Kép 5">
            <a:extLst>
              <a:ext uri="{FF2B5EF4-FFF2-40B4-BE49-F238E27FC236}">
                <a16:creationId xmlns:a16="http://schemas.microsoft.com/office/drawing/2014/main" id="{D2C69D5D-831D-4B73-B735-4C72B6F89059}"/>
              </a:ext>
            </a:extLst>
          </p:cNvPr>
          <p:cNvPicPr>
            <a:picLocks noChangeAspect="1"/>
          </p:cNvPicPr>
          <p:nvPr/>
        </p:nvPicPr>
        <p:blipFill rotWithShape="1">
          <a:blip r:embed="rId3"/>
          <a:srcRect t="15253" r="2" b="6548"/>
          <a:stretch/>
        </p:blipFill>
        <p:spPr>
          <a:xfrm>
            <a:off x="4203638" y="2937953"/>
            <a:ext cx="7988360" cy="3920047"/>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ím 1">
            <a:extLst>
              <a:ext uri="{FF2B5EF4-FFF2-40B4-BE49-F238E27FC236}">
                <a16:creationId xmlns:a16="http://schemas.microsoft.com/office/drawing/2014/main" id="{D3FFDB7E-7703-4F3B-85AD-8F8A4D5A21C1}"/>
              </a:ext>
            </a:extLst>
          </p:cNvPr>
          <p:cNvSpPr>
            <a:spLocks noGrp="1"/>
          </p:cNvSpPr>
          <p:nvPr>
            <p:ph type="title"/>
          </p:nvPr>
        </p:nvSpPr>
        <p:spPr>
          <a:xfrm>
            <a:off x="804672" y="365125"/>
            <a:ext cx="5266155" cy="1325563"/>
          </a:xfrm>
        </p:spPr>
        <p:txBody>
          <a:bodyPr vert="horz" lIns="91440" tIns="45720" rIns="91440" bIns="45720" rtlCol="0" anchor="ctr">
            <a:normAutofit/>
          </a:bodyPr>
          <a:lstStyle/>
          <a:p>
            <a:r>
              <a:rPr lang="hu-HU" sz="4800" dirty="0">
                <a:latin typeface="Times New Roman" panose="02020603050405020304" pitchFamily="18" charset="0"/>
                <a:cs typeface="Times New Roman" panose="02020603050405020304" pitchFamily="18" charset="0"/>
              </a:rPr>
              <a:t>P</a:t>
            </a:r>
            <a:r>
              <a:rPr lang="en-US" sz="4800" kern="1200" dirty="0" err="1">
                <a:solidFill>
                  <a:schemeClr val="tx1"/>
                </a:solidFill>
                <a:latin typeface="Times New Roman" panose="02020603050405020304" pitchFamily="18" charset="0"/>
                <a:cs typeface="Times New Roman" panose="02020603050405020304" pitchFamily="18" charset="0"/>
              </a:rPr>
              <a:t>ollution</a:t>
            </a:r>
            <a:endParaRPr lang="en-US" sz="4800" kern="1200" dirty="0">
              <a:solidFill>
                <a:schemeClr val="tx1"/>
              </a:solidFill>
              <a:latin typeface="Times New Roman" panose="02020603050405020304" pitchFamily="18" charset="0"/>
              <a:cs typeface="Times New Roman" panose="02020603050405020304" pitchFamily="18" charset="0"/>
            </a:endParaRPr>
          </a:p>
        </p:txBody>
      </p:sp>
      <p:sp>
        <p:nvSpPr>
          <p:cNvPr id="3" name="Tartalom helye 2">
            <a:extLst>
              <a:ext uri="{FF2B5EF4-FFF2-40B4-BE49-F238E27FC236}">
                <a16:creationId xmlns:a16="http://schemas.microsoft.com/office/drawing/2014/main" id="{C86E09A0-C879-4DF4-A0E5-1B5ED2BB64E0}"/>
              </a:ext>
            </a:extLst>
          </p:cNvPr>
          <p:cNvSpPr>
            <a:spLocks noGrp="1"/>
          </p:cNvSpPr>
          <p:nvPr>
            <p:ph sz="half" idx="1"/>
          </p:nvPr>
        </p:nvSpPr>
        <p:spPr>
          <a:xfrm>
            <a:off x="349322" y="1890445"/>
            <a:ext cx="4685016" cy="4828854"/>
          </a:xfrm>
        </p:spPr>
        <p:txBody>
          <a:bodyPr vert="horz" lIns="91440" tIns="45720" rIns="91440" bIns="45720" rtlCol="0">
            <a:normAutofit lnSpcReduction="10000"/>
          </a:bodyPr>
          <a:lstStyle/>
          <a:p>
            <a:r>
              <a:rPr lang="en-US" sz="2400" dirty="0">
                <a:latin typeface="Times New Roman" panose="02020603050405020304" pitchFamily="18" charset="0"/>
                <a:cs typeface="Times New Roman" panose="02020603050405020304" pitchFamily="18" charset="0"/>
              </a:rPr>
              <a:t>Lately, a lot of people talk about pollution which is  an important thing.</a:t>
            </a:r>
          </a:p>
          <a:p>
            <a:r>
              <a:rPr lang="en-US" sz="2400" dirty="0">
                <a:latin typeface="Times New Roman" panose="02020603050405020304" pitchFamily="18" charset="0"/>
                <a:cs typeface="Times New Roman" panose="02020603050405020304" pitchFamily="18" charset="0"/>
              </a:rPr>
              <a:t>This is a fact that needs to be changed we pollute our environment in many ways which will have serious consequences.</a:t>
            </a:r>
          </a:p>
          <a:p>
            <a:r>
              <a:rPr lang="en-US" sz="2400" dirty="0">
                <a:latin typeface="Times New Roman" panose="02020603050405020304" pitchFamily="18" charset="0"/>
                <a:cs typeface="Times New Roman" panose="02020603050405020304" pitchFamily="18" charset="0"/>
              </a:rPr>
              <a:t>Pollution for example:</a:t>
            </a:r>
          </a:p>
          <a:p>
            <a:pPr lvl="1"/>
            <a:r>
              <a:rPr lang="en-US" dirty="0">
                <a:latin typeface="Times New Roman" panose="02020603050405020304" pitchFamily="18" charset="0"/>
                <a:cs typeface="Times New Roman" panose="02020603050405020304" pitchFamily="18" charset="0"/>
              </a:rPr>
              <a:t>Air pollution</a:t>
            </a:r>
          </a:p>
          <a:p>
            <a:pPr lvl="1"/>
            <a:r>
              <a:rPr lang="en-US" dirty="0">
                <a:latin typeface="Times New Roman" panose="02020603050405020304" pitchFamily="18" charset="0"/>
                <a:cs typeface="Times New Roman" panose="02020603050405020304" pitchFamily="18" charset="0"/>
              </a:rPr>
              <a:t>Littering</a:t>
            </a:r>
            <a:endParaRPr lang="hu-HU" dirty="0">
              <a:latin typeface="Times New Roman" panose="02020603050405020304" pitchFamily="18" charset="0"/>
              <a:cs typeface="Times New Roman" panose="02020603050405020304" pitchFamily="18" charset="0"/>
            </a:endParaRPr>
          </a:p>
          <a:p>
            <a:pPr lvl="1"/>
            <a:r>
              <a:rPr lang="hu-HU" dirty="0">
                <a:latin typeface="Times New Roman" panose="02020603050405020304" pitchFamily="18" charset="0"/>
                <a:cs typeface="Times New Roman" panose="02020603050405020304" pitchFamily="18" charset="0"/>
              </a:rPr>
              <a:t>N</a:t>
            </a:r>
            <a:r>
              <a:rPr lang="en-US" dirty="0" err="1">
                <a:latin typeface="Times New Roman" panose="02020603050405020304" pitchFamily="18" charset="0"/>
                <a:cs typeface="Times New Roman" panose="02020603050405020304" pitchFamily="18" charset="0"/>
              </a:rPr>
              <a:t>atural</a:t>
            </a:r>
            <a:r>
              <a:rPr lang="en-US" dirty="0">
                <a:latin typeface="Times New Roman" panose="02020603050405020304" pitchFamily="18" charset="0"/>
                <a:cs typeface="Times New Roman" panose="02020603050405020304" pitchFamily="18" charset="0"/>
              </a:rPr>
              <a:t> disaster</a:t>
            </a:r>
          </a:p>
          <a:p>
            <a:pPr lvl="1"/>
            <a:r>
              <a:rPr lang="en-US" dirty="0">
                <a:latin typeface="Times New Roman" panose="02020603050405020304" pitchFamily="18" charset="0"/>
                <a:cs typeface="Times New Roman" panose="02020603050405020304" pitchFamily="18" charset="0"/>
              </a:rPr>
              <a:t>And even a bunch of everything</a:t>
            </a:r>
          </a:p>
          <a:p>
            <a:endParaRPr lang="en-US" sz="2000" dirty="0"/>
          </a:p>
        </p:txBody>
      </p:sp>
    </p:spTree>
    <p:extLst>
      <p:ext uri="{BB962C8B-B14F-4D97-AF65-F5344CB8AC3E}">
        <p14:creationId xmlns:p14="http://schemas.microsoft.com/office/powerpoint/2010/main" val="3171846942"/>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grpId="0" nodeType="after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grpId="0"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14" presetClass="entr" presetSubtype="1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1000"/>
                                        <p:tgtEl>
                                          <p:spTgt spid="5"/>
                                        </p:tgtEl>
                                      </p:cBhvr>
                                    </p:animEffect>
                                  </p:childTnLst>
                                </p:cTn>
                              </p:par>
                            </p:childTnLst>
                          </p:cTn>
                        </p:par>
                        <p:par>
                          <p:cTn id="51" fill="hold">
                            <p:stCondLst>
                              <p:cond delay="3500"/>
                            </p:stCondLst>
                            <p:childTnLst>
                              <p:par>
                                <p:cTn id="52" presetID="14" presetClass="entr" presetSubtype="1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randombar(horizontal)">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41576199-1771-4551-AD08-7A155FF6AB0C}"/>
              </a:ext>
            </a:extLst>
          </p:cNvPr>
          <p:cNvPicPr>
            <a:picLocks noChangeAspect="1"/>
          </p:cNvPicPr>
          <p:nvPr/>
        </p:nvPicPr>
        <p:blipFill rotWithShape="1">
          <a:blip r:embed="rId2"/>
          <a:srcRect r="-3" b="8729"/>
          <a:stretch/>
        </p:blipFill>
        <p:spPr>
          <a:xfrm>
            <a:off x="6829833" y="10"/>
            <a:ext cx="5362169" cy="2606030"/>
          </a:xfrm>
          <a:prstGeom prst="rect">
            <a:avLst/>
          </a:prstGeom>
        </p:spPr>
      </p:pic>
      <p:pic>
        <p:nvPicPr>
          <p:cNvPr id="5" name="Tartalom helye 4">
            <a:extLst>
              <a:ext uri="{FF2B5EF4-FFF2-40B4-BE49-F238E27FC236}">
                <a16:creationId xmlns:a16="http://schemas.microsoft.com/office/drawing/2014/main" id="{0B8155E3-05E9-42C8-A15E-4C048A1BB123}"/>
              </a:ext>
            </a:extLst>
          </p:cNvPr>
          <p:cNvPicPr>
            <a:picLocks noGrp="1" noChangeAspect="1"/>
          </p:cNvPicPr>
          <p:nvPr>
            <p:ph sz="half" idx="2"/>
          </p:nvPr>
        </p:nvPicPr>
        <p:blipFill rotWithShape="1">
          <a:blip r:embed="rId3"/>
          <a:srcRect t="13228" r="2" b="2"/>
          <a:stretch/>
        </p:blipFill>
        <p:spPr>
          <a:xfrm>
            <a:off x="5189796" y="2817491"/>
            <a:ext cx="7002204" cy="4040509"/>
          </a:xfrm>
          <a:prstGeom prst="rect">
            <a:avLst/>
          </a:prstGeom>
        </p:spPr>
      </p:pic>
      <p:sp>
        <p:nvSpPr>
          <p:cNvPr id="11" name="Freeform: Shape 10">
            <a:extLst>
              <a:ext uri="{FF2B5EF4-FFF2-40B4-BE49-F238E27FC236}">
                <a16:creationId xmlns:a16="http://schemas.microsoft.com/office/drawing/2014/main" id="{16EA23B6-4B44-4D76-87BA-D81CE35EDB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EEEAE0B-25B7-437B-B834-B70A93541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ím 1">
            <a:extLst>
              <a:ext uri="{FF2B5EF4-FFF2-40B4-BE49-F238E27FC236}">
                <a16:creationId xmlns:a16="http://schemas.microsoft.com/office/drawing/2014/main" id="{8A4F6B90-B5CE-48CA-9007-A9B61F9B6AA7}"/>
              </a:ext>
            </a:extLst>
          </p:cNvPr>
          <p:cNvSpPr>
            <a:spLocks noGrp="1"/>
          </p:cNvSpPr>
          <p:nvPr>
            <p:ph type="title"/>
          </p:nvPr>
        </p:nvSpPr>
        <p:spPr>
          <a:xfrm>
            <a:off x="958274" y="348280"/>
            <a:ext cx="6179700" cy="1325563"/>
          </a:xfrm>
        </p:spPr>
        <p:txBody>
          <a:bodyPr vert="horz" lIns="91440" tIns="45720" rIns="91440" bIns="45720" rtlCol="0" anchor="ctr">
            <a:normAutofit/>
          </a:bodyPr>
          <a:lstStyle/>
          <a:p>
            <a:r>
              <a:rPr lang="en-US" sz="4800" kern="1200" dirty="0">
                <a:solidFill>
                  <a:schemeClr val="tx1"/>
                </a:solidFill>
                <a:latin typeface="Times New Roman" panose="02020603050405020304" pitchFamily="18" charset="0"/>
                <a:cs typeface="Times New Roman" panose="02020603050405020304" pitchFamily="18" charset="0"/>
              </a:rPr>
              <a:t>Air pollution</a:t>
            </a:r>
          </a:p>
        </p:txBody>
      </p:sp>
      <p:sp>
        <p:nvSpPr>
          <p:cNvPr id="3" name="Tartalom helye 2">
            <a:extLst>
              <a:ext uri="{FF2B5EF4-FFF2-40B4-BE49-F238E27FC236}">
                <a16:creationId xmlns:a16="http://schemas.microsoft.com/office/drawing/2014/main" id="{733ACFF9-B257-4466-B32A-7B04ADFCE90C}"/>
              </a:ext>
            </a:extLst>
          </p:cNvPr>
          <p:cNvSpPr>
            <a:spLocks noGrp="1"/>
          </p:cNvSpPr>
          <p:nvPr>
            <p:ph sz="half" idx="1"/>
          </p:nvPr>
        </p:nvSpPr>
        <p:spPr>
          <a:xfrm>
            <a:off x="164387" y="1885294"/>
            <a:ext cx="5362169" cy="4624426"/>
          </a:xfrm>
        </p:spPr>
        <p:txBody>
          <a:bodyPr vert="horz" lIns="91440" tIns="45720" rIns="91440" bIns="45720" rtlCol="0">
            <a:normAutofit/>
          </a:bodyPr>
          <a:lstStyle/>
          <a:p>
            <a:r>
              <a:rPr lang="en-US" sz="2400" dirty="0">
                <a:latin typeface="Times New Roman" panose="02020603050405020304" pitchFamily="18" charset="0"/>
                <a:cs typeface="Times New Roman" panose="02020603050405020304" pitchFamily="18" charset="0"/>
              </a:rPr>
              <a:t>Air pollution is important because we all suck in these substances and they can be harmful to our lungs without even noticing.</a:t>
            </a:r>
          </a:p>
          <a:p>
            <a:r>
              <a:rPr lang="en-US" sz="2400" dirty="0">
                <a:latin typeface="Times New Roman" panose="02020603050405020304" pitchFamily="18" charset="0"/>
                <a:cs typeface="Times New Roman" panose="02020603050405020304" pitchFamily="18" charset="0"/>
              </a:rPr>
              <a:t>Cars and factories play an important role in this, but unfortunately it is not possible to just close factories because many people would be unemployed.</a:t>
            </a:r>
          </a:p>
          <a:p>
            <a:r>
              <a:rPr lang="hu-HU" sz="2400" dirty="0">
                <a:latin typeface="Times New Roman" panose="02020603050405020304" pitchFamily="18" charset="0"/>
                <a:cs typeface="Times New Roman" panose="02020603050405020304" pitchFamily="18" charset="0"/>
              </a:rPr>
              <a:t>M</a:t>
            </a:r>
            <a:r>
              <a:rPr lang="en-US" sz="2400" dirty="0" err="1">
                <a:latin typeface="Times New Roman" panose="02020603050405020304" pitchFamily="18" charset="0"/>
                <a:cs typeface="Times New Roman" panose="02020603050405020304" pitchFamily="18" charset="0"/>
              </a:rPr>
              <a:t>ost</a:t>
            </a:r>
            <a:r>
              <a:rPr lang="en-US" sz="2400" dirty="0">
                <a:latin typeface="Times New Roman" panose="02020603050405020304" pitchFamily="18" charset="0"/>
                <a:cs typeface="Times New Roman" panose="02020603050405020304" pitchFamily="18" charset="0"/>
              </a:rPr>
              <a:t> clothing factories emit a lot of smoke into the air because 35% of the factories are clothing factories.</a:t>
            </a:r>
          </a:p>
        </p:txBody>
      </p:sp>
    </p:spTree>
    <p:extLst>
      <p:ext uri="{BB962C8B-B14F-4D97-AF65-F5344CB8AC3E}">
        <p14:creationId xmlns:p14="http://schemas.microsoft.com/office/powerpoint/2010/main" val="2003901004"/>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2E4732B-CC0D-4FC8-9AE2-93B449620D06}"/>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34749" r="-2" b="1832"/>
          <a:stretch/>
        </p:blipFill>
        <p:spPr bwMode="auto">
          <a:xfrm>
            <a:off x="6015107" y="-1"/>
            <a:ext cx="6176895" cy="2937954"/>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83B60634-7AEB-4A3D-AA3A-76EB9EE0381A}"/>
              </a:ext>
            </a:extLst>
          </p:cNvPr>
          <p:cNvPicPr>
            <a:picLocks noChangeAspect="1"/>
          </p:cNvPicPr>
          <p:nvPr/>
        </p:nvPicPr>
        <p:blipFill rotWithShape="1">
          <a:blip r:embed="rId3"/>
          <a:srcRect t="10314" r="1" b="22922"/>
          <a:stretch/>
        </p:blipFill>
        <p:spPr>
          <a:xfrm>
            <a:off x="4600905" y="3130330"/>
            <a:ext cx="7591095" cy="3725101"/>
          </a:xfrm>
          <a:prstGeom prst="rect">
            <a:avLst/>
          </a:prstGeom>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ím 1">
            <a:extLst>
              <a:ext uri="{FF2B5EF4-FFF2-40B4-BE49-F238E27FC236}">
                <a16:creationId xmlns:a16="http://schemas.microsoft.com/office/drawing/2014/main" id="{1E18D9AC-BAD7-40EF-9425-413B4DE75747}"/>
              </a:ext>
            </a:extLst>
          </p:cNvPr>
          <p:cNvSpPr>
            <a:spLocks noGrp="1"/>
          </p:cNvSpPr>
          <p:nvPr>
            <p:ph type="title"/>
          </p:nvPr>
        </p:nvSpPr>
        <p:spPr>
          <a:xfrm>
            <a:off x="1082509" y="355677"/>
            <a:ext cx="5266155" cy="1325563"/>
          </a:xfrm>
        </p:spPr>
        <p:txBody>
          <a:bodyPr vert="horz" lIns="91440" tIns="45720" rIns="91440" bIns="45720" rtlCol="0" anchor="ctr">
            <a:normAutofit/>
          </a:bodyPr>
          <a:lstStyle/>
          <a:p>
            <a:r>
              <a:rPr lang="hu-HU" sz="4800" dirty="0">
                <a:latin typeface="Times New Roman" panose="02020603050405020304" pitchFamily="18" charset="0"/>
                <a:cs typeface="Times New Roman" panose="02020603050405020304" pitchFamily="18" charset="0"/>
              </a:rPr>
              <a:t>L</a:t>
            </a:r>
            <a:r>
              <a:rPr lang="en-US" sz="4800" kern="1200" dirty="0" err="1">
                <a:solidFill>
                  <a:schemeClr val="tx1"/>
                </a:solidFill>
                <a:latin typeface="Times New Roman" panose="02020603050405020304" pitchFamily="18" charset="0"/>
                <a:cs typeface="Times New Roman" panose="02020603050405020304" pitchFamily="18" charset="0"/>
              </a:rPr>
              <a:t>ittering</a:t>
            </a:r>
            <a:endParaRPr lang="en-US" sz="4800" kern="1200" dirty="0">
              <a:solidFill>
                <a:schemeClr val="tx1"/>
              </a:solidFill>
              <a:latin typeface="Times New Roman" panose="02020603050405020304" pitchFamily="18" charset="0"/>
              <a:cs typeface="Times New Roman" panose="02020603050405020304" pitchFamily="18" charset="0"/>
            </a:endParaRPr>
          </a:p>
        </p:txBody>
      </p:sp>
      <p:sp>
        <p:nvSpPr>
          <p:cNvPr id="3" name="Tartalom helye 2">
            <a:extLst>
              <a:ext uri="{FF2B5EF4-FFF2-40B4-BE49-F238E27FC236}">
                <a16:creationId xmlns:a16="http://schemas.microsoft.com/office/drawing/2014/main" id="{F599384A-C6B7-4B30-8D0D-3B6B752AD025}"/>
              </a:ext>
            </a:extLst>
          </p:cNvPr>
          <p:cNvSpPr>
            <a:spLocks noGrp="1"/>
          </p:cNvSpPr>
          <p:nvPr>
            <p:ph sz="half" idx="1"/>
          </p:nvPr>
        </p:nvSpPr>
        <p:spPr>
          <a:xfrm>
            <a:off x="164387" y="1777429"/>
            <a:ext cx="4941869" cy="4993241"/>
          </a:xfrm>
        </p:spPr>
        <p:txBody>
          <a:bodyPr vert="horz" lIns="91440" tIns="45720" rIns="91440" bIns="45720" rtlCol="0">
            <a:normAutofit/>
          </a:bodyPr>
          <a:lstStyle/>
          <a:p>
            <a:r>
              <a:rPr lang="en-US" sz="2400" dirty="0">
                <a:latin typeface="Times New Roman" panose="02020603050405020304" pitchFamily="18" charset="0"/>
                <a:cs typeface="Times New Roman" panose="02020603050405020304" pitchFamily="18" charset="0"/>
              </a:rPr>
              <a:t>I think littering is the worst because it destroys the ecosystem.</a:t>
            </a:r>
          </a:p>
          <a:p>
            <a:r>
              <a:rPr lang="en-US" sz="2400" dirty="0">
                <a:latin typeface="Times New Roman" panose="02020603050405020304" pitchFamily="18" charset="0"/>
                <a:cs typeface="Times New Roman" panose="02020603050405020304" pitchFamily="18" charset="0"/>
              </a:rPr>
              <a:t>For example:</a:t>
            </a:r>
          </a:p>
          <a:p>
            <a:pPr lvl="1"/>
            <a:r>
              <a:rPr lang="en-US" dirty="0">
                <a:latin typeface="Times New Roman" panose="02020603050405020304" pitchFamily="18" charset="0"/>
                <a:cs typeface="Times New Roman" panose="02020603050405020304" pitchFamily="18" charset="0"/>
              </a:rPr>
              <a:t>Electrical waste</a:t>
            </a:r>
          </a:p>
          <a:p>
            <a:pPr lvl="1"/>
            <a:r>
              <a:rPr lang="en-US" dirty="0">
                <a:latin typeface="Times New Roman" panose="02020603050405020304" pitchFamily="18" charset="0"/>
                <a:cs typeface="Times New Roman" panose="02020603050405020304" pitchFamily="18" charset="0"/>
              </a:rPr>
              <a:t>Plastic</a:t>
            </a:r>
          </a:p>
          <a:p>
            <a:pPr lvl="1"/>
            <a:r>
              <a:rPr lang="en-US" dirty="0">
                <a:latin typeface="Times New Roman" panose="02020603050405020304" pitchFamily="18" charset="0"/>
                <a:cs typeface="Times New Roman" panose="02020603050405020304" pitchFamily="18" charset="0"/>
              </a:rPr>
              <a:t>Tin</a:t>
            </a:r>
          </a:p>
          <a:p>
            <a:r>
              <a:rPr lang="en-US" sz="2400" dirty="0">
                <a:latin typeface="Times New Roman" panose="02020603050405020304" pitchFamily="18" charset="0"/>
                <a:cs typeface="Times New Roman" panose="02020603050405020304" pitchFamily="18" charset="0"/>
              </a:rPr>
              <a:t>In the landfill, a lot of garbage gets into the ground and pollutes the water, unfortunately we haven’t been able to answer that yet, but let’s try to buy as many recyclable things as possible.</a:t>
            </a:r>
          </a:p>
        </p:txBody>
      </p:sp>
    </p:spTree>
    <p:extLst>
      <p:ext uri="{BB962C8B-B14F-4D97-AF65-F5344CB8AC3E}">
        <p14:creationId xmlns:p14="http://schemas.microsoft.com/office/powerpoint/2010/main" val="4120306929"/>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16" presetClass="entr" presetSubtype="37" fill="hold" nodeType="after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barn(outVertical)">
                                      <p:cBhvr>
                                        <p:cTn id="44" dur="1000"/>
                                        <p:tgtEl>
                                          <p:spTgt spid="1026"/>
                                        </p:tgtEl>
                                      </p:cBhvr>
                                    </p:animEffect>
                                  </p:childTnLst>
                                </p:cTn>
                              </p:par>
                            </p:childTnLst>
                          </p:cTn>
                        </p:par>
                        <p:par>
                          <p:cTn id="45" fill="hold">
                            <p:stCondLst>
                              <p:cond delay="4000"/>
                            </p:stCondLst>
                            <p:childTnLst>
                              <p:par>
                                <p:cTn id="46" presetID="16" presetClass="entr" presetSubtype="37"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outVertical)">
                                      <p:cBhvr>
                                        <p:cTn id="4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AE3E881-14C8-433D-89A3-66016A64950A}"/>
              </a:ext>
            </a:extLst>
          </p:cNvPr>
          <p:cNvSpPr>
            <a:spLocks noGrp="1"/>
          </p:cNvSpPr>
          <p:nvPr>
            <p:ph type="title"/>
          </p:nvPr>
        </p:nvSpPr>
        <p:spPr>
          <a:xfrm>
            <a:off x="805543" y="417666"/>
            <a:ext cx="5712824" cy="1325563"/>
          </a:xfrm>
        </p:spPr>
        <p:txBody>
          <a:bodyPr vert="horz" lIns="91440" tIns="45720" rIns="91440" bIns="45720" rtlCol="0" anchor="ctr">
            <a:normAutofit/>
          </a:bodyPr>
          <a:lstStyle/>
          <a:p>
            <a:r>
              <a:rPr lang="en-US" sz="4800" kern="1200" dirty="0">
                <a:solidFill>
                  <a:schemeClr val="tx1"/>
                </a:solidFill>
                <a:latin typeface="Times New Roman" panose="02020603050405020304" pitchFamily="18" charset="0"/>
                <a:cs typeface="Times New Roman" panose="02020603050405020304" pitchFamily="18" charset="0"/>
              </a:rPr>
              <a:t>Natural disaster</a:t>
            </a:r>
          </a:p>
        </p:txBody>
      </p:sp>
      <p:sp>
        <p:nvSpPr>
          <p:cNvPr id="3" name="Tartalom helye 2">
            <a:extLst>
              <a:ext uri="{FF2B5EF4-FFF2-40B4-BE49-F238E27FC236}">
                <a16:creationId xmlns:a16="http://schemas.microsoft.com/office/drawing/2014/main" id="{2D0989AD-147E-4DBB-8DFD-6F1DDBD34499}"/>
              </a:ext>
            </a:extLst>
          </p:cNvPr>
          <p:cNvSpPr>
            <a:spLocks noGrp="1"/>
          </p:cNvSpPr>
          <p:nvPr>
            <p:ph sz="half" idx="1"/>
          </p:nvPr>
        </p:nvSpPr>
        <p:spPr>
          <a:xfrm>
            <a:off x="164387" y="1797978"/>
            <a:ext cx="5510151" cy="5060022"/>
          </a:xfrm>
        </p:spPr>
        <p:txBody>
          <a:bodyPr vert="horz" lIns="91440" tIns="45720" rIns="91440" bIns="45720" rtlCol="0" anchor="t">
            <a:normAutofit/>
          </a:bodyPr>
          <a:lstStyle/>
          <a:p>
            <a:r>
              <a:rPr lang="en-US" dirty="0">
                <a:latin typeface="Times New Roman" panose="02020603050405020304" pitchFamily="18" charset="0"/>
                <a:cs typeface="Times New Roman" panose="02020603050405020304" pitchFamily="18" charset="0"/>
              </a:rPr>
              <a:t>A natural disaster is a big problem because it is expected because of people.</a:t>
            </a:r>
          </a:p>
          <a:p>
            <a:pPr lvl="1"/>
            <a:r>
              <a:rPr lang="en-US" sz="2800" dirty="0">
                <a:latin typeface="Times New Roman" panose="02020603050405020304" pitchFamily="18" charset="0"/>
                <a:cs typeface="Times New Roman" panose="02020603050405020304" pitchFamily="18" charset="0"/>
              </a:rPr>
              <a:t>Forest fire</a:t>
            </a:r>
          </a:p>
          <a:p>
            <a:pPr lvl="1"/>
            <a:r>
              <a:rPr lang="en-US" sz="2800" dirty="0">
                <a:latin typeface="Times New Roman" panose="02020603050405020304" pitchFamily="18" charset="0"/>
                <a:cs typeface="Times New Roman" panose="02020603050405020304" pitchFamily="18" charset="0"/>
              </a:rPr>
              <a:t>Earthquake</a:t>
            </a:r>
          </a:p>
          <a:p>
            <a:pPr lvl="1"/>
            <a:r>
              <a:rPr lang="en-US" sz="2800" dirty="0">
                <a:latin typeface="Times New Roman" panose="02020603050405020304" pitchFamily="18" charset="0"/>
                <a:cs typeface="Times New Roman" panose="02020603050405020304" pitchFamily="18" charset="0"/>
              </a:rPr>
              <a:t>Hurricane</a:t>
            </a:r>
          </a:p>
          <a:p>
            <a:pPr lvl="1"/>
            <a:r>
              <a:rPr lang="en-US" sz="2800" dirty="0">
                <a:latin typeface="Times New Roman" panose="02020603050405020304" pitchFamily="18" charset="0"/>
                <a:cs typeface="Times New Roman" panose="02020603050405020304" pitchFamily="18" charset="0"/>
              </a:rPr>
              <a:t>Tsunami</a:t>
            </a:r>
          </a:p>
          <a:p>
            <a:r>
              <a:rPr lang="en-US" dirty="0">
                <a:latin typeface="Times New Roman" panose="02020603050405020304" pitchFamily="18" charset="0"/>
                <a:cs typeface="Times New Roman" panose="02020603050405020304" pitchFamily="18" charset="0"/>
              </a:rPr>
              <a:t>They are also harmful to humans, animals and plants too.</a:t>
            </a:r>
          </a:p>
          <a:p>
            <a:r>
              <a:rPr lang="en-US" dirty="0">
                <a:latin typeface="Times New Roman" panose="02020603050405020304" pitchFamily="18" charset="0"/>
                <a:cs typeface="Times New Roman" panose="02020603050405020304" pitchFamily="18" charset="0"/>
              </a:rPr>
              <a:t>In these, many die or become homeless.</a:t>
            </a:r>
          </a:p>
          <a:p>
            <a:pPr lvl="1"/>
            <a:endParaRPr lang="en-US" sz="2800" dirty="0"/>
          </a:p>
        </p:txBody>
      </p:sp>
      <p:sp>
        <p:nvSpPr>
          <p:cNvPr id="28" name="Oval 27">
            <a:extLst>
              <a:ext uri="{FF2B5EF4-FFF2-40B4-BE49-F238E27FC236}">
                <a16:creationId xmlns:a16="http://schemas.microsoft.com/office/drawing/2014/main" id="{C99A8FB7-A79B-4BC9-9D56-B79587F6A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23893E2-3349-46D7-A7AA-B9E447957F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artalom helye 4">
            <a:extLst>
              <a:ext uri="{FF2B5EF4-FFF2-40B4-BE49-F238E27FC236}">
                <a16:creationId xmlns:a16="http://schemas.microsoft.com/office/drawing/2014/main" id="{A54E3655-0D0B-49B0-8822-B6258FAB5A45}"/>
              </a:ext>
            </a:extLst>
          </p:cNvPr>
          <p:cNvPicPr>
            <a:picLocks noGrp="1" noChangeAspect="1"/>
          </p:cNvPicPr>
          <p:nvPr>
            <p:ph sz="half" idx="2"/>
          </p:nvPr>
        </p:nvPicPr>
        <p:blipFill rotWithShape="1">
          <a:blip r:embed="rId2"/>
          <a:srcRect l="30384" r="25615" b="-1"/>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Kép 6">
            <a:extLst>
              <a:ext uri="{FF2B5EF4-FFF2-40B4-BE49-F238E27FC236}">
                <a16:creationId xmlns:a16="http://schemas.microsoft.com/office/drawing/2014/main" id="{EFCD994B-4BEE-44CB-AA4B-618C5D76769C}"/>
              </a:ext>
            </a:extLst>
          </p:cNvPr>
          <p:cNvPicPr>
            <a:picLocks noChangeAspect="1"/>
          </p:cNvPicPr>
          <p:nvPr/>
        </p:nvPicPr>
        <p:blipFill rotWithShape="1">
          <a:blip r:embed="rId3"/>
          <a:srcRect r="23627" b="-2"/>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32" name="Freeform: Shape 31">
            <a:extLst>
              <a:ext uri="{FF2B5EF4-FFF2-40B4-BE49-F238E27FC236}">
                <a16:creationId xmlns:a16="http://schemas.microsoft.com/office/drawing/2014/main" id="{2B7592FE-10D1-4664-B623-353F47C8D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Kép 5">
            <a:extLst>
              <a:ext uri="{FF2B5EF4-FFF2-40B4-BE49-F238E27FC236}">
                <a16:creationId xmlns:a16="http://schemas.microsoft.com/office/drawing/2014/main" id="{D52520A5-491E-471F-916D-AB8FF16DE35B}"/>
              </a:ext>
            </a:extLst>
          </p:cNvPr>
          <p:cNvPicPr>
            <a:picLocks noChangeAspect="1"/>
          </p:cNvPicPr>
          <p:nvPr/>
        </p:nvPicPr>
        <p:blipFill rotWithShape="1">
          <a:blip r:embed="rId4"/>
          <a:srcRect l="10705" r="20284" b="1"/>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397842352"/>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C45C5FD3-8B61-4A74-B9ED-6EA4AA701D88}"/>
              </a:ext>
            </a:extLst>
          </p:cNvPr>
          <p:cNvPicPr>
            <a:picLocks noChangeAspect="1"/>
          </p:cNvPicPr>
          <p:nvPr/>
        </p:nvPicPr>
        <p:blipFill rotWithShape="1">
          <a:blip r:embed="rId2"/>
          <a:srcRect t="11807" r="-3" b="33534"/>
          <a:stretch/>
        </p:blipFill>
        <p:spPr>
          <a:xfrm>
            <a:off x="6056377" y="0"/>
            <a:ext cx="6135621" cy="2238511"/>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5" name="Tartalom helye 4">
            <a:extLst>
              <a:ext uri="{FF2B5EF4-FFF2-40B4-BE49-F238E27FC236}">
                <a16:creationId xmlns:a16="http://schemas.microsoft.com/office/drawing/2014/main" id="{D42100E4-FCA6-42D8-996D-FD608E8DECA4}"/>
              </a:ext>
            </a:extLst>
          </p:cNvPr>
          <p:cNvPicPr>
            <a:picLocks noGrp="1" noChangeAspect="1"/>
          </p:cNvPicPr>
          <p:nvPr>
            <p:ph sz="half" idx="2"/>
          </p:nvPr>
        </p:nvPicPr>
        <p:blipFill rotWithShape="1">
          <a:blip r:embed="rId3"/>
          <a:srcRect l="12981" r="14690"/>
          <a:stretch/>
        </p:blipFill>
        <p:spPr>
          <a:xfrm>
            <a:off x="7206878" y="2334858"/>
            <a:ext cx="4985120" cy="2188284"/>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6" name="Kép 5">
            <a:extLst>
              <a:ext uri="{FF2B5EF4-FFF2-40B4-BE49-F238E27FC236}">
                <a16:creationId xmlns:a16="http://schemas.microsoft.com/office/drawing/2014/main" id="{555B8589-9BE1-4628-B19E-1C5355548BAE}"/>
              </a:ext>
            </a:extLst>
          </p:cNvPr>
          <p:cNvPicPr>
            <a:picLocks noChangeAspect="1"/>
          </p:cNvPicPr>
          <p:nvPr/>
        </p:nvPicPr>
        <p:blipFill rotWithShape="1">
          <a:blip r:embed="rId4"/>
          <a:srcRect t="6510"/>
          <a:stretch/>
        </p:blipFill>
        <p:spPr>
          <a:xfrm>
            <a:off x="8133711" y="4619489"/>
            <a:ext cx="4058287" cy="2238511"/>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2"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396E232-7219-4009-893A-28527CADC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2664"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ím 1">
            <a:extLst>
              <a:ext uri="{FF2B5EF4-FFF2-40B4-BE49-F238E27FC236}">
                <a16:creationId xmlns:a16="http://schemas.microsoft.com/office/drawing/2014/main" id="{8F54988D-15FB-4E16-8581-255CDAD7EC03}"/>
              </a:ext>
            </a:extLst>
          </p:cNvPr>
          <p:cNvSpPr>
            <a:spLocks noGrp="1"/>
          </p:cNvSpPr>
          <p:nvPr>
            <p:ph type="title"/>
          </p:nvPr>
        </p:nvSpPr>
        <p:spPr>
          <a:xfrm>
            <a:off x="838200" y="365125"/>
            <a:ext cx="5191125" cy="1325563"/>
          </a:xfrm>
        </p:spPr>
        <p:txBody>
          <a:bodyPr vert="horz" lIns="91440" tIns="45720" rIns="91440" bIns="45720" rtlCol="0" anchor="ctr">
            <a:normAutofit/>
          </a:bodyPr>
          <a:lstStyle/>
          <a:p>
            <a:r>
              <a:rPr lang="hu-HU" sz="4800" dirty="0">
                <a:latin typeface="Times New Roman" panose="02020603050405020304" pitchFamily="18" charset="0"/>
                <a:cs typeface="Times New Roman" panose="02020603050405020304" pitchFamily="18" charset="0"/>
              </a:rPr>
              <a:t>H</a:t>
            </a:r>
            <a:r>
              <a:rPr lang="en-US" sz="4800" kern="1200" dirty="0">
                <a:solidFill>
                  <a:schemeClr val="tx1"/>
                </a:solidFill>
                <a:latin typeface="Times New Roman" panose="02020603050405020304" pitchFamily="18" charset="0"/>
                <a:cs typeface="Times New Roman" panose="02020603050405020304" pitchFamily="18" charset="0"/>
              </a:rPr>
              <a:t>ow can we help?</a:t>
            </a:r>
          </a:p>
        </p:txBody>
      </p:sp>
      <p:sp>
        <p:nvSpPr>
          <p:cNvPr id="3" name="Tartalom helye 2">
            <a:extLst>
              <a:ext uri="{FF2B5EF4-FFF2-40B4-BE49-F238E27FC236}">
                <a16:creationId xmlns:a16="http://schemas.microsoft.com/office/drawing/2014/main" id="{8C0E41FB-AFD6-420C-BCA6-2FB6CF5700BF}"/>
              </a:ext>
            </a:extLst>
          </p:cNvPr>
          <p:cNvSpPr>
            <a:spLocks noGrp="1"/>
          </p:cNvSpPr>
          <p:nvPr>
            <p:ph sz="half" idx="1"/>
          </p:nvPr>
        </p:nvSpPr>
        <p:spPr>
          <a:xfrm>
            <a:off x="662870" y="2021248"/>
            <a:ext cx="5984510" cy="4836751"/>
          </a:xfrm>
        </p:spPr>
        <p:txBody>
          <a:bodyPr vert="horz" lIns="91440" tIns="45720" rIns="91440" bIns="45720" rtlCol="0">
            <a:normAutofit/>
          </a:bodyPr>
          <a:lstStyle/>
          <a:p>
            <a:r>
              <a:rPr lang="hu-HU" dirty="0">
                <a:latin typeface="Times New Roman" panose="02020603050405020304" pitchFamily="18" charset="0"/>
                <a:cs typeface="Times New Roman" panose="02020603050405020304" pitchFamily="18" charset="0"/>
              </a:rPr>
              <a:t>T</a:t>
            </a:r>
            <a:r>
              <a:rPr lang="en-US" dirty="0" err="1">
                <a:latin typeface="Times New Roman" panose="02020603050405020304" pitchFamily="18" charset="0"/>
                <a:cs typeface="Times New Roman" panose="02020603050405020304" pitchFamily="18" charset="0"/>
              </a:rPr>
              <a:t>ry</a:t>
            </a:r>
            <a:r>
              <a:rPr lang="en-US" dirty="0">
                <a:latin typeface="Times New Roman" panose="02020603050405020304" pitchFamily="18" charset="0"/>
                <a:cs typeface="Times New Roman" panose="02020603050405020304" pitchFamily="18" charset="0"/>
              </a:rPr>
              <a:t> to collect selectively and walk by public transport or on foot, by bike because these will help us make the Earth better.</a:t>
            </a:r>
          </a:p>
          <a:p>
            <a:pPr marL="0" indent="0">
              <a:buNone/>
            </a:pPr>
            <a:r>
              <a:rPr lang="hu-HU" dirty="0">
                <a:solidFill>
                  <a:srgbClr val="FF0000"/>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And we try it!</a:t>
            </a:r>
          </a:p>
          <a:p>
            <a:r>
              <a:rPr lang="en-US" dirty="0">
                <a:latin typeface="Times New Roman" panose="02020603050405020304" pitchFamily="18" charset="0"/>
                <a:cs typeface="Times New Roman" panose="02020603050405020304" pitchFamily="18" charset="0"/>
              </a:rPr>
              <a:t>For example:</a:t>
            </a:r>
          </a:p>
          <a:p>
            <a:pPr lvl="1"/>
            <a:r>
              <a:rPr lang="en-US" sz="2800" dirty="0">
                <a:latin typeface="Times New Roman" panose="02020603050405020304" pitchFamily="18" charset="0"/>
                <a:cs typeface="Times New Roman" panose="02020603050405020304" pitchFamily="18" charset="0"/>
              </a:rPr>
              <a:t>Buy recyclable things</a:t>
            </a:r>
          </a:p>
          <a:p>
            <a:pPr lvl="1"/>
            <a:r>
              <a:rPr lang="en-US" sz="2800" dirty="0">
                <a:latin typeface="Times New Roman" panose="02020603050405020304" pitchFamily="18" charset="0"/>
                <a:cs typeface="Times New Roman" panose="02020603050405020304" pitchFamily="18" charset="0"/>
              </a:rPr>
              <a:t>Take used clothes</a:t>
            </a:r>
          </a:p>
          <a:p>
            <a:pPr lvl="1"/>
            <a:r>
              <a:rPr lang="en-US" sz="2800" dirty="0">
                <a:latin typeface="Times New Roman" panose="02020603050405020304" pitchFamily="18" charset="0"/>
                <a:cs typeface="Times New Roman" panose="02020603050405020304" pitchFamily="18" charset="0"/>
              </a:rPr>
              <a:t>Let's go by public transport</a:t>
            </a:r>
          </a:p>
          <a:p>
            <a:pPr lvl="1"/>
            <a:r>
              <a:rPr lang="en-US" sz="2800" dirty="0">
                <a:latin typeface="Times New Roman" panose="02020603050405020304" pitchFamily="18" charset="0"/>
                <a:cs typeface="Times New Roman" panose="02020603050405020304" pitchFamily="18" charset="0"/>
              </a:rPr>
              <a:t>Do not cut down trees</a:t>
            </a:r>
          </a:p>
          <a:p>
            <a:pPr lvl="1"/>
            <a:endParaRPr lang="en-US" sz="2000" dirty="0"/>
          </a:p>
        </p:txBody>
      </p:sp>
    </p:spTree>
    <p:extLst>
      <p:ext uri="{BB962C8B-B14F-4D97-AF65-F5344CB8AC3E}">
        <p14:creationId xmlns:p14="http://schemas.microsoft.com/office/powerpoint/2010/main" val="1212562650"/>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grpId="0" nodeType="after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grpId="0"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8000" r="8000" b="-20000"/>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9CF77A6-BBEA-4744-8B46-64C8EF75C91F}"/>
              </a:ext>
            </a:extLst>
          </p:cNvPr>
          <p:cNvSpPr>
            <a:spLocks noGrp="1"/>
          </p:cNvSpPr>
          <p:nvPr>
            <p:ph type="title"/>
          </p:nvPr>
        </p:nvSpPr>
        <p:spPr>
          <a:xfrm>
            <a:off x="7210879" y="367165"/>
            <a:ext cx="4817836" cy="2238830"/>
          </a:xfrm>
        </p:spPr>
        <p:txBody>
          <a:bodyPr>
            <a:normAutofit/>
          </a:bodyPr>
          <a:lstStyle/>
          <a:p>
            <a:pPr algn="ctr"/>
            <a:r>
              <a:rPr lang="hu-HU" dirty="0" err="1">
                <a:latin typeface="Times New Roman" panose="02020603050405020304" pitchFamily="18" charset="0"/>
                <a:cs typeface="Times New Roman" panose="02020603050405020304" pitchFamily="18" charset="0"/>
              </a:rPr>
              <a:t>Thank</a:t>
            </a:r>
            <a:r>
              <a:rPr lang="hu-HU" dirty="0">
                <a:latin typeface="Times New Roman" panose="02020603050405020304" pitchFamily="18" charset="0"/>
                <a:cs typeface="Times New Roman" panose="02020603050405020304" pitchFamily="18" charset="0"/>
              </a:rPr>
              <a:t> </a:t>
            </a:r>
            <a:r>
              <a:rPr lang="hu-HU" dirty="0" err="1">
                <a:latin typeface="Times New Roman" panose="02020603050405020304" pitchFamily="18" charset="0"/>
                <a:cs typeface="Times New Roman" panose="02020603050405020304" pitchFamily="18" charset="0"/>
              </a:rPr>
              <a:t>you</a:t>
            </a:r>
            <a:r>
              <a:rPr lang="hu-HU" dirty="0">
                <a:latin typeface="Times New Roman" panose="02020603050405020304" pitchFamily="18" charset="0"/>
                <a:cs typeface="Times New Roman" panose="02020603050405020304" pitchFamily="18" charset="0"/>
              </a:rPr>
              <a:t> </a:t>
            </a:r>
            <a:r>
              <a:rPr lang="hu-HU" dirty="0" err="1">
                <a:latin typeface="Times New Roman" panose="02020603050405020304" pitchFamily="18" charset="0"/>
                <a:cs typeface="Times New Roman" panose="02020603050405020304" pitchFamily="18" charset="0"/>
              </a:rPr>
              <a:t>for</a:t>
            </a:r>
            <a:r>
              <a:rPr lang="hu-HU" dirty="0">
                <a:latin typeface="Times New Roman" panose="02020603050405020304" pitchFamily="18" charset="0"/>
                <a:cs typeface="Times New Roman" panose="02020603050405020304" pitchFamily="18" charset="0"/>
              </a:rPr>
              <a:t> </a:t>
            </a:r>
            <a:r>
              <a:rPr lang="hu-HU" dirty="0" err="1">
                <a:latin typeface="Times New Roman" panose="02020603050405020304" pitchFamily="18" charset="0"/>
                <a:cs typeface="Times New Roman" panose="02020603050405020304" pitchFamily="18" charset="0"/>
              </a:rPr>
              <a:t>watching</a:t>
            </a:r>
            <a:r>
              <a:rPr lang="hu-HU" dirty="0">
                <a:latin typeface="Times New Roman" panose="02020603050405020304" pitchFamily="18" charset="0"/>
                <a:cs typeface="Times New Roman" panose="02020603050405020304" pitchFamily="18" charset="0"/>
              </a:rPr>
              <a:t>!</a:t>
            </a:r>
          </a:p>
        </p:txBody>
      </p:sp>
      <p:sp>
        <p:nvSpPr>
          <p:cNvPr id="3" name="Szöveg helye 2">
            <a:extLst>
              <a:ext uri="{FF2B5EF4-FFF2-40B4-BE49-F238E27FC236}">
                <a16:creationId xmlns:a16="http://schemas.microsoft.com/office/drawing/2014/main" id="{7E70FA34-CCC6-4CE0-8307-4005E1AF75BC}"/>
              </a:ext>
            </a:extLst>
          </p:cNvPr>
          <p:cNvSpPr>
            <a:spLocks noGrp="1"/>
          </p:cNvSpPr>
          <p:nvPr>
            <p:ph type="body" idx="1"/>
          </p:nvPr>
        </p:nvSpPr>
        <p:spPr/>
        <p:txBody>
          <a:bodyPr/>
          <a:lstStyle/>
          <a:p>
            <a:endParaRPr lang="hu-HU"/>
          </a:p>
        </p:txBody>
      </p:sp>
    </p:spTree>
    <p:extLst>
      <p:ext uri="{BB962C8B-B14F-4D97-AF65-F5344CB8AC3E}">
        <p14:creationId xmlns:p14="http://schemas.microsoft.com/office/powerpoint/2010/main" val="1635559028"/>
      </p:ext>
    </p:extLst>
  </p:cSld>
  <p:clrMapOvr>
    <a:masterClrMapping/>
  </p:clrMapOvr>
  <p:transition spd="slow">
    <p:push dir="u"/>
  </p:transition>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300</Words>
  <Application>Microsoft Office PowerPoint</Application>
  <PresentationFormat>Szélesvásznú</PresentationFormat>
  <Paragraphs>38</Paragraphs>
  <Slides>7</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7</vt:i4>
      </vt:variant>
    </vt:vector>
  </HeadingPairs>
  <TitlesOfParts>
    <vt:vector size="12" baseType="lpstr">
      <vt:lpstr>Arial</vt:lpstr>
      <vt:lpstr>Calibri</vt:lpstr>
      <vt:lpstr>Calibri Light</vt:lpstr>
      <vt:lpstr>Times New Roman</vt:lpstr>
      <vt:lpstr>Office-téma</vt:lpstr>
      <vt:lpstr>Environment protection</vt:lpstr>
      <vt:lpstr>Pollution</vt:lpstr>
      <vt:lpstr>Air pollution</vt:lpstr>
      <vt:lpstr>Littering</vt:lpstr>
      <vt:lpstr>Natural disaster</vt:lpstr>
      <vt:lpstr>How can we help?</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protection</dc:title>
  <dc:creator>Tamara</dc:creator>
  <cp:lastModifiedBy>Baumgartner Szilvia</cp:lastModifiedBy>
  <cp:revision>1</cp:revision>
  <dcterms:created xsi:type="dcterms:W3CDTF">2020-12-09T20:32:35Z</dcterms:created>
  <dcterms:modified xsi:type="dcterms:W3CDTF">2021-08-30T12:59:15Z</dcterms:modified>
</cp:coreProperties>
</file>